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2" d="100"/>
          <a:sy n="62" d="100"/>
        </p:scale>
        <p:origin x="-151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10" name="Rounded Rectangle 9"/>
          <p:cNvSpPr/>
          <p:nvPr/>
        </p:nvSpPr>
        <p:spPr>
          <a:xfrm rot="892252" flipH="1">
            <a:off x="3100695" y="-652550"/>
            <a:ext cx="6664606" cy="3942692"/>
          </a:xfrm>
          <a:custGeom>
            <a:avLst/>
            <a:gdLst/>
            <a:ahLst/>
            <a:cxnLst/>
            <a:rect l="l" t="t" r="r" b="b"/>
            <a:pathLst>
              <a:path w="6664606" h="3942692">
                <a:moveTo>
                  <a:pt x="1046923" y="0"/>
                </a:moveTo>
                <a:lnTo>
                  <a:pt x="6664606" y="1491692"/>
                </a:lnTo>
                <a:lnTo>
                  <a:pt x="6664606" y="3860602"/>
                </a:lnTo>
                <a:cubicBezTo>
                  <a:pt x="6664606" y="3905939"/>
                  <a:pt x="6627853" y="3942692"/>
                  <a:pt x="6582516" y="3942692"/>
                </a:cubicBezTo>
                <a:lnTo>
                  <a:pt x="0" y="3942692"/>
                </a:lnTo>
                <a:close/>
              </a:path>
            </a:pathLst>
          </a:cu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rot="892252" flipH="1">
            <a:off x="-137545" y="-441831"/>
            <a:ext cx="3126510" cy="2426476"/>
          </a:xfrm>
          <a:custGeom>
            <a:avLst/>
            <a:gdLst/>
            <a:ahLst/>
            <a:cxnLst/>
            <a:rect l="l" t="t" r="r" b="b"/>
            <a:pathLst>
              <a:path w="3126510" h="2426476">
                <a:moveTo>
                  <a:pt x="0" y="0"/>
                </a:moveTo>
                <a:lnTo>
                  <a:pt x="3126510" y="830198"/>
                </a:lnTo>
                <a:lnTo>
                  <a:pt x="2702642" y="2426476"/>
                </a:lnTo>
                <a:lnTo>
                  <a:pt x="82091" y="2426476"/>
                </a:lnTo>
                <a:cubicBezTo>
                  <a:pt x="36754" y="2426475"/>
                  <a:pt x="1" y="2389722"/>
                  <a:pt x="1" y="2344385"/>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rot="892252" flipH="1">
            <a:off x="-670840" y="2001563"/>
            <a:ext cx="2679455" cy="4946037"/>
          </a:xfrm>
          <a:custGeom>
            <a:avLst/>
            <a:gdLst/>
            <a:ahLst/>
            <a:cxnLst/>
            <a:rect l="l" t="t" r="r" b="b"/>
            <a:pathLst>
              <a:path w="2679455" h="4946037">
                <a:moveTo>
                  <a:pt x="2679455" y="0"/>
                </a:moveTo>
                <a:lnTo>
                  <a:pt x="1366108" y="4946037"/>
                </a:lnTo>
                <a:lnTo>
                  <a:pt x="0" y="4583288"/>
                </a:lnTo>
                <a:lnTo>
                  <a:pt x="0" y="82090"/>
                </a:lnTo>
                <a:cubicBezTo>
                  <a:pt x="0" y="36753"/>
                  <a:pt x="36753" y="0"/>
                  <a:pt x="82090" y="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rot="892252" flipH="1">
            <a:off x="1962125" y="3323291"/>
            <a:ext cx="7378073" cy="4557796"/>
          </a:xfrm>
          <a:custGeom>
            <a:avLst/>
            <a:gdLst/>
            <a:ahLst/>
            <a:cxnLst/>
            <a:rect l="l" t="t" r="r" b="b"/>
            <a:pathLst>
              <a:path w="7378073" h="4557796">
                <a:moveTo>
                  <a:pt x="7327936" y="6451"/>
                </a:moveTo>
                <a:cubicBezTo>
                  <a:pt x="7357400" y="18913"/>
                  <a:pt x="7378073" y="48087"/>
                  <a:pt x="7378073" y="82090"/>
                </a:cubicBezTo>
                <a:lnTo>
                  <a:pt x="7378073" y="4557796"/>
                </a:lnTo>
                <a:lnTo>
                  <a:pt x="0" y="2598658"/>
                </a:lnTo>
                <a:lnTo>
                  <a:pt x="690034" y="0"/>
                </a:lnTo>
                <a:lnTo>
                  <a:pt x="7295983" y="0"/>
                </a:lnTo>
                <a:cubicBezTo>
                  <a:pt x="7307317" y="0"/>
                  <a:pt x="7318115" y="2297"/>
                  <a:pt x="7327936"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900000" flipH="1">
            <a:off x="2589644" y="3632676"/>
            <a:ext cx="5985159" cy="1606102"/>
          </a:xfrm>
        </p:spPr>
        <p:txBody>
          <a:bodyPr>
            <a:normAutofit/>
          </a:bodyPr>
          <a:lstStyle>
            <a:lvl1pPr>
              <a:lnSpc>
                <a:spcPts val="6000"/>
              </a:lnSpc>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Subtitle 2"/>
          <p:cNvSpPr>
            <a:spLocks noGrp="1"/>
          </p:cNvSpPr>
          <p:nvPr>
            <p:ph type="subTitle" idx="1"/>
          </p:nvPr>
        </p:nvSpPr>
        <p:spPr>
          <a:xfrm rot="900000" flipH="1">
            <a:off x="2259868" y="5027230"/>
            <a:ext cx="4655297" cy="1128495"/>
          </a:xfrm>
        </p:spPr>
        <p:txBody>
          <a:bodyPr>
            <a:normAutofit/>
          </a:bodyPr>
          <a:lstStyle>
            <a:lvl1pPr marL="0" indent="0" algn="l">
              <a:buNone/>
              <a:defRPr lang="en-US" sz="2800" b="0" i="0" u="none" strike="noStrike" baseline="0" smtClean="0"/>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ar-SA" sz="2800" b="0" i="0" u="none" strike="noStrike" kern="1200" baseline="0" smtClean="0">
                <a:solidFill>
                  <a:srgbClr val="FFFFFF"/>
                </a:solidFill>
                <a:latin typeface="+mn-lt"/>
              </a:rPr>
              <a:t>انقر لتحرير نمط العنوان الثانوي الرئيسي</a:t>
            </a:r>
            <a:endParaRPr lang="en-US" sz="2800" b="0" i="0" u="none" strike="noStrike" kern="1200" baseline="0" smtClean="0">
              <a:solidFill>
                <a:srgbClr val="FFFFFF"/>
              </a:solidFill>
              <a:latin typeface="+mn-lt"/>
            </a:endParaRPr>
          </a:p>
        </p:txBody>
      </p:sp>
      <p:sp>
        <p:nvSpPr>
          <p:cNvPr id="4" name="Date Placeholder 3"/>
          <p:cNvSpPr>
            <a:spLocks noGrp="1"/>
          </p:cNvSpPr>
          <p:nvPr>
            <p:ph type="dt" sz="half" idx="10"/>
          </p:nvPr>
        </p:nvSpPr>
        <p:spPr>
          <a:xfrm rot="900000" flipH="1">
            <a:off x="848871" y="2313285"/>
            <a:ext cx="1524000" cy="365125"/>
          </a:xfrm>
        </p:spPr>
        <p:txBody>
          <a:bodyPr/>
          <a:lstStyle>
            <a:lvl1pPr algn="r">
              <a:defRPr sz="1800">
                <a:solidFill>
                  <a:schemeClr val="tx1"/>
                </a:solidFill>
              </a:defRPr>
            </a:lvl1pPr>
          </a:lstStyle>
          <a:p>
            <a:fld id="{1B8ABB09-4A1D-463E-8065-109CC2B7EFAA}" type="datetimeFigureOut">
              <a:rPr lang="ar-SA" smtClean="0"/>
              <a:t>14/06/1439</a:t>
            </a:fld>
            <a:endParaRPr lang="ar-SA"/>
          </a:p>
        </p:txBody>
      </p:sp>
      <p:sp>
        <p:nvSpPr>
          <p:cNvPr id="5" name="Footer Placeholder 4"/>
          <p:cNvSpPr>
            <a:spLocks noGrp="1"/>
          </p:cNvSpPr>
          <p:nvPr>
            <p:ph type="ftr" sz="quarter" idx="11"/>
          </p:nvPr>
        </p:nvSpPr>
        <p:spPr>
          <a:xfrm rot="900000" flipH="1">
            <a:off x="131318" y="1528629"/>
            <a:ext cx="2465987" cy="365125"/>
          </a:xfrm>
        </p:spPr>
        <p:txBody>
          <a:bodyPr/>
          <a:lstStyle>
            <a:lvl1pPr>
              <a:defRPr>
                <a:solidFill>
                  <a:schemeClr val="tx1"/>
                </a:solidFill>
              </a:defRPr>
            </a:lvl1pPr>
          </a:lstStyle>
          <a:p>
            <a:endParaRPr lang="ar-SA"/>
          </a:p>
        </p:txBody>
      </p:sp>
      <p:sp>
        <p:nvSpPr>
          <p:cNvPr id="6" name="Slide Number Placeholder 5"/>
          <p:cNvSpPr>
            <a:spLocks noGrp="1"/>
          </p:cNvSpPr>
          <p:nvPr>
            <p:ph type="sldNum" sz="quarter" idx="12"/>
          </p:nvPr>
        </p:nvSpPr>
        <p:spPr>
          <a:xfrm rot="900000" flipH="1">
            <a:off x="559125" y="1162062"/>
            <a:ext cx="2133600" cy="421038"/>
          </a:xfrm>
        </p:spPr>
        <p:txBody>
          <a:bodyPr anchor="ctr"/>
          <a:lstStyle>
            <a:lvl1pPr algn="r">
              <a:defRPr sz="2400">
                <a:solidFill>
                  <a:schemeClr val="tx1"/>
                </a:solidFill>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9" name="Rounded Rectangle 8"/>
          <p:cNvSpPr/>
          <p:nvPr/>
        </p:nvSpPr>
        <p:spPr>
          <a:xfrm rot="20692252" flipH="1">
            <a:off x="639225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692252" flipH="1">
            <a:off x="5391514" y="-511508"/>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692252" flipH="1">
            <a:off x="5009626" y="6590200"/>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692252" flipH="1">
            <a:off x="-814299" y="-538552"/>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flipH="1">
            <a:off x="4726159" y="2921988"/>
            <a:ext cx="5064953" cy="1695631"/>
          </a:xfrm>
        </p:spPr>
        <p:txBody>
          <a:bodyPr/>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Content Placeholder 2"/>
          <p:cNvSpPr>
            <a:spLocks noGrp="1"/>
          </p:cNvSpPr>
          <p:nvPr>
            <p:ph idx="1"/>
          </p:nvPr>
        </p:nvSpPr>
        <p:spPr>
          <a:xfrm rot="20700000">
            <a:off x="1045266" y="959716"/>
            <a:ext cx="4658735" cy="5077623"/>
          </a:xfrm>
        </p:spPr>
        <p:txBody>
          <a:bodyPr anchor="ctr">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000"/>
            </a:lvl5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10"/>
          </p:nvPr>
        </p:nvSpPr>
        <p:spPr>
          <a:xfrm rot="20700000" flipH="1">
            <a:off x="5642666" y="608314"/>
            <a:ext cx="1789355" cy="365125"/>
          </a:xfrm>
        </p:spPr>
        <p:txBody>
          <a:bodyPr/>
          <a:lstStyle/>
          <a:p>
            <a:fld id="{1B8ABB09-4A1D-463E-8065-109CC2B7EFAA}" type="datetimeFigureOut">
              <a:rPr lang="ar-SA" smtClean="0"/>
              <a:t>14/06/1439</a:t>
            </a:fld>
            <a:endParaRPr lang="ar-SA"/>
          </a:p>
        </p:txBody>
      </p:sp>
      <p:sp>
        <p:nvSpPr>
          <p:cNvPr id="5" name="Footer Placeholder 4"/>
          <p:cNvSpPr>
            <a:spLocks noGrp="1"/>
          </p:cNvSpPr>
          <p:nvPr>
            <p:ph type="ftr" sz="quarter" idx="11"/>
          </p:nvPr>
        </p:nvSpPr>
        <p:spPr>
          <a:xfrm rot="20700000" flipH="1">
            <a:off x="3601407" y="6177545"/>
            <a:ext cx="2392237" cy="365125"/>
          </a:xfrm>
        </p:spPr>
        <p:txBody>
          <a:bodyPr/>
          <a:lstStyle/>
          <a:p>
            <a:endParaRPr lang="ar-SA"/>
          </a:p>
        </p:txBody>
      </p:sp>
      <p:sp>
        <p:nvSpPr>
          <p:cNvPr id="6" name="Slide Number Placeholder 5"/>
          <p:cNvSpPr>
            <a:spLocks noGrp="1"/>
          </p:cNvSpPr>
          <p:nvPr>
            <p:ph type="sldNum" sz="quarter" idx="12"/>
          </p:nvPr>
        </p:nvSpPr>
        <p:spPr>
          <a:xfrm rot="20700000" flipH="1">
            <a:off x="5563227" y="300797"/>
            <a:ext cx="2287319" cy="365125"/>
          </a:xfrm>
        </p:spPr>
        <p:txBody>
          <a:body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17" name="Rounded Rectangle 16"/>
          <p:cNvSpPr/>
          <p:nvPr/>
        </p:nvSpPr>
        <p:spPr>
          <a:xfrm rot="20700000" flipH="1">
            <a:off x="1794319" y="-1017686"/>
            <a:ext cx="7411427" cy="3438177"/>
          </a:xfrm>
          <a:custGeom>
            <a:avLst/>
            <a:gdLst/>
            <a:ahLst/>
            <a:cxnLst/>
            <a:rect l="l" t="t" r="r" b="b"/>
            <a:pathLst>
              <a:path w="7411427" h="3438177">
                <a:moveTo>
                  <a:pt x="0" y="1985886"/>
                </a:moveTo>
                <a:lnTo>
                  <a:pt x="7411427" y="0"/>
                </a:lnTo>
                <a:lnTo>
                  <a:pt x="7411427" y="3356087"/>
                </a:lnTo>
                <a:cubicBezTo>
                  <a:pt x="7411427" y="3401424"/>
                  <a:pt x="7374674" y="3438177"/>
                  <a:pt x="7329337" y="3438177"/>
                </a:cubicBezTo>
                <a:lnTo>
                  <a:pt x="389140" y="3438177"/>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0000" flipH="1">
            <a:off x="2924538" y="2417820"/>
            <a:ext cx="6998365" cy="5080081"/>
          </a:xfrm>
          <a:custGeom>
            <a:avLst/>
            <a:gdLst/>
            <a:ahLst/>
            <a:cxnLst/>
            <a:rect l="l" t="t" r="r" b="b"/>
            <a:pathLst>
              <a:path w="6998365" h="5080081">
                <a:moveTo>
                  <a:pt x="0" y="0"/>
                </a:moveTo>
                <a:lnTo>
                  <a:pt x="6916275" y="0"/>
                </a:lnTo>
                <a:cubicBezTo>
                  <a:pt x="6961612" y="0"/>
                  <a:pt x="6998365" y="36753"/>
                  <a:pt x="6998365" y="82090"/>
                </a:cubicBezTo>
                <a:lnTo>
                  <a:pt x="6998365" y="3569608"/>
                </a:lnTo>
                <a:lnTo>
                  <a:pt x="1361203" y="5080081"/>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20700000" flipH="1">
            <a:off x="-295585" y="3775812"/>
            <a:ext cx="3102275" cy="3544033"/>
          </a:xfrm>
          <a:custGeom>
            <a:avLst/>
            <a:gdLst/>
            <a:ahLst/>
            <a:cxnLst/>
            <a:rect l="l" t="t" r="r" b="b"/>
            <a:pathLst>
              <a:path w="3102275" h="3544033">
                <a:moveTo>
                  <a:pt x="50137" y="6451"/>
                </a:moveTo>
                <a:cubicBezTo>
                  <a:pt x="59958" y="2297"/>
                  <a:pt x="70756" y="0"/>
                  <a:pt x="82090" y="0"/>
                </a:cubicBezTo>
                <a:lnTo>
                  <a:pt x="2375388" y="0"/>
                </a:lnTo>
                <a:lnTo>
                  <a:pt x="3102275" y="2712781"/>
                </a:lnTo>
                <a:lnTo>
                  <a:pt x="0" y="3544033"/>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p:cNvSpPr/>
          <p:nvPr/>
        </p:nvSpPr>
        <p:spPr>
          <a:xfrm rot="20700000" flipH="1">
            <a:off x="-526675" y="-104312"/>
            <a:ext cx="2350627" cy="3820866"/>
          </a:xfrm>
          <a:custGeom>
            <a:avLst/>
            <a:gdLst/>
            <a:ahLst/>
            <a:cxnLst/>
            <a:rect l="l" t="t" r="r" b="b"/>
            <a:pathLst>
              <a:path w="2350627" h="3820866">
                <a:moveTo>
                  <a:pt x="1" y="355523"/>
                </a:moveTo>
                <a:lnTo>
                  <a:pt x="1326829" y="0"/>
                </a:lnTo>
                <a:lnTo>
                  <a:pt x="2350627" y="3820866"/>
                </a:lnTo>
                <a:lnTo>
                  <a:pt x="82091" y="3820866"/>
                </a:lnTo>
                <a:cubicBezTo>
                  <a:pt x="36754" y="3820866"/>
                  <a:pt x="1" y="3784113"/>
                  <a:pt x="0" y="373877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20700000" flipH="1">
            <a:off x="2914174" y="2921830"/>
            <a:ext cx="5690855" cy="1570680"/>
          </a:xfrm>
        </p:spPr>
        <p:txBody>
          <a:bodyPr anchor="b">
            <a:noAutofit/>
          </a:bodyPr>
          <a:lstStyle>
            <a:lvl1pPr algn="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Text Placeholder 2"/>
          <p:cNvSpPr>
            <a:spLocks noGrp="1"/>
          </p:cNvSpPr>
          <p:nvPr>
            <p:ph type="body" idx="1"/>
          </p:nvPr>
        </p:nvSpPr>
        <p:spPr>
          <a:xfrm rot="20700000" flipH="1">
            <a:off x="3316794" y="4494202"/>
            <a:ext cx="5271544" cy="1500187"/>
          </a:xfrm>
        </p:spPr>
        <p:txBody>
          <a:bodyPr anchor="t">
            <a:normAutofit/>
          </a:bodyPr>
          <a:lstStyle>
            <a:lvl1pPr marL="0" indent="0" algn="r">
              <a:buNone/>
              <a:defRPr lang="en-US" sz="2800" b="0" i="0" u="none" strike="noStrike" baseline="0" smtClean="0"/>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ar-SA" sz="2800" b="0" i="0" u="none" strike="noStrike" kern="1200" baseline="0" smtClean="0">
                <a:solidFill>
                  <a:srgbClr val="FFFFFF"/>
                </a:solidFill>
                <a:latin typeface="+mn-lt"/>
              </a:rPr>
              <a:t>انقر لتحرير أنماط النص الرئيسي</a:t>
            </a:r>
          </a:p>
        </p:txBody>
      </p:sp>
      <p:sp>
        <p:nvSpPr>
          <p:cNvPr id="4" name="Date Placeholder 3"/>
          <p:cNvSpPr>
            <a:spLocks noGrp="1"/>
          </p:cNvSpPr>
          <p:nvPr>
            <p:ph type="dt" sz="half" idx="10"/>
          </p:nvPr>
        </p:nvSpPr>
        <p:spPr>
          <a:xfrm rot="20700000" flipH="1">
            <a:off x="794465" y="3761386"/>
            <a:ext cx="1524000" cy="365125"/>
          </a:xfrm>
        </p:spPr>
        <p:txBody>
          <a:bodyPr/>
          <a:lstStyle>
            <a:lvl1pPr algn="r">
              <a:defRPr/>
            </a:lvl1pPr>
          </a:lstStyle>
          <a:p>
            <a:fld id="{1B8ABB09-4A1D-463E-8065-109CC2B7EFAA}" type="datetimeFigureOut">
              <a:rPr lang="ar-SA" smtClean="0"/>
              <a:t>14/06/1439</a:t>
            </a:fld>
            <a:endParaRPr lang="ar-SA"/>
          </a:p>
        </p:txBody>
      </p:sp>
      <p:sp>
        <p:nvSpPr>
          <p:cNvPr id="5" name="Footer Placeholder 4"/>
          <p:cNvSpPr>
            <a:spLocks noGrp="1"/>
          </p:cNvSpPr>
          <p:nvPr>
            <p:ph type="ftr" sz="quarter" idx="11"/>
          </p:nvPr>
        </p:nvSpPr>
        <p:spPr>
          <a:xfrm rot="20700000" flipH="1">
            <a:off x="219936" y="3170796"/>
            <a:ext cx="1926305" cy="365125"/>
          </a:xfrm>
        </p:spPr>
        <p:txBody>
          <a:bodyPr/>
          <a:lstStyle/>
          <a:p>
            <a:endParaRPr lang="ar-SA"/>
          </a:p>
        </p:txBody>
      </p:sp>
      <p:sp>
        <p:nvSpPr>
          <p:cNvPr id="6" name="Slide Number Placeholder 5"/>
          <p:cNvSpPr>
            <a:spLocks noGrp="1"/>
          </p:cNvSpPr>
          <p:nvPr>
            <p:ph type="sldNum" sz="quarter" idx="12"/>
          </p:nvPr>
        </p:nvSpPr>
        <p:spPr>
          <a:xfrm rot="20700000">
            <a:off x="1344539" y="2661158"/>
            <a:ext cx="683979" cy="365125"/>
          </a:xfrm>
        </p:spPr>
        <p:txBody>
          <a:bodyPr/>
          <a:lstStyle>
            <a:lvl1pPr algn="l">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17" name="Rounded Rectangle 16"/>
          <p:cNvSpPr/>
          <p:nvPr/>
        </p:nvSpPr>
        <p:spPr>
          <a:xfrm rot="892252" flipH="1">
            <a:off x="2581559" y="-625991"/>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8" name="Rounded Rectangle 17"/>
          <p:cNvSpPr/>
          <p:nvPr/>
        </p:nvSpPr>
        <p:spPr>
          <a:xfrm rot="892252" flipH="1">
            <a:off x="1526510" y="6275497"/>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9" name="Rounded Rectangle 18"/>
          <p:cNvSpPr/>
          <p:nvPr/>
        </p:nvSpPr>
        <p:spPr>
          <a:xfrm rot="892252" flipH="1">
            <a:off x="-228071" y="5462348"/>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20" name="Rounded Rectangle 19"/>
          <p:cNvSpPr/>
          <p:nvPr/>
        </p:nvSpPr>
        <p:spPr>
          <a:xfrm rot="892252" flipH="1">
            <a:off x="-588816"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2" name="Title 1"/>
          <p:cNvSpPr>
            <a:spLocks noGrp="1"/>
          </p:cNvSpPr>
          <p:nvPr>
            <p:ph type="title"/>
          </p:nvPr>
        </p:nvSpPr>
        <p:spPr>
          <a:xfrm rot="17100000" flipH="1">
            <a:off x="-841227" y="2231024"/>
            <a:ext cx="4820301" cy="1436159"/>
          </a:xfrm>
        </p:spPr>
        <p:txBody>
          <a:bodyPr>
            <a:normAutofit/>
          </a:bodyPr>
          <a:lstStyle>
            <a:lvl1pPr rtl="1">
              <a:defRPr sz="3600"/>
            </a:lvl1pPr>
          </a:lstStyle>
          <a:p>
            <a:r>
              <a:rPr lang="ar-SA" smtClean="0"/>
              <a:t>انقر لتحرير نمط العنوان الرئيسي</a:t>
            </a:r>
            <a:endParaRPr lang="en-US"/>
          </a:p>
        </p:txBody>
      </p:sp>
      <p:sp>
        <p:nvSpPr>
          <p:cNvPr id="3" name="Content Placeholder 2"/>
          <p:cNvSpPr>
            <a:spLocks noGrp="1"/>
          </p:cNvSpPr>
          <p:nvPr>
            <p:ph sz="half" idx="1"/>
          </p:nvPr>
        </p:nvSpPr>
        <p:spPr>
          <a:xfrm rot="900000">
            <a:off x="5505388" y="1335061"/>
            <a:ext cx="2578608" cy="4839838"/>
          </a:xfrm>
        </p:spPr>
        <p:txBody>
          <a:bodyPr/>
          <a:lstStyle>
            <a:lvl1pPr rtl="1">
              <a:defRPr lang="en-US" sz="2400" b="0" i="0" u="none" strike="noStrike" baseline="0" smtClean="0"/>
            </a:lvl1pPr>
            <a:lvl2pPr rtl="1">
              <a:defRPr lang="en-US" sz="2000" b="0" i="0" u="none" strike="noStrike" baseline="0" smtClean="0"/>
            </a:lvl2pPr>
            <a:lvl3pPr rtl="1">
              <a:defRPr lang="en-US" sz="2000" b="0" i="0" u="none" strike="noStrike" baseline="0" smtClean="0"/>
            </a:lvl3pPr>
            <a:lvl4pPr rtl="1">
              <a:defRPr lang="en-US" sz="2000" b="0" i="0" u="none" strike="noStrike" baseline="0" smtClean="0"/>
            </a:lvl4pPr>
            <a:lvl5pPr rtl="1">
              <a:defRPr sz="1800"/>
            </a:lvl5pPr>
            <a:lvl6pPr>
              <a:defRPr sz="1800"/>
            </a:lvl6pPr>
            <a:lvl7pPr>
              <a:defRPr sz="1800"/>
            </a:lvl7pPr>
            <a:lvl8pPr>
              <a:defRPr sz="1800"/>
            </a:lvl8pPr>
            <a:lvl9pPr>
              <a:defRPr sz="18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Content Placeholder 3"/>
          <p:cNvSpPr>
            <a:spLocks noGrp="1"/>
          </p:cNvSpPr>
          <p:nvPr>
            <p:ph sz="half" idx="2"/>
          </p:nvPr>
        </p:nvSpPr>
        <p:spPr>
          <a:xfrm rot="900000">
            <a:off x="2827896" y="618005"/>
            <a:ext cx="2580010" cy="4837176"/>
          </a:xfrm>
        </p:spPr>
        <p:txBody>
          <a:bodyPr anchor="t"/>
          <a:lstStyle>
            <a:lvl1pPr algn="r" rtl="1">
              <a:defRPr lang="en-US" sz="2400" b="0" i="0" u="none" strike="noStrike" baseline="0" smtClean="0"/>
            </a:lvl1pPr>
            <a:lvl2pPr algn="r" rtl="1">
              <a:defRPr lang="en-US" sz="2000" b="0" i="0" u="none" strike="noStrike" baseline="0" smtClean="0"/>
            </a:lvl2pPr>
            <a:lvl3pPr algn="r" rtl="1">
              <a:defRPr lang="en-US" sz="2000" b="0" i="0" u="none" strike="noStrike" baseline="0" smtClean="0"/>
            </a:lvl3pPr>
            <a:lvl4pPr algn="r" rtl="1">
              <a:defRPr lang="en-US" sz="2000" b="0" i="0" u="none" strike="noStrike" baseline="0" smtClean="0"/>
            </a:lvl4pPr>
            <a:lvl5pPr algn="r" rtl="1">
              <a:defRPr sz="1800"/>
            </a:lvl5pPr>
            <a:lvl6pPr>
              <a:defRPr sz="1800"/>
            </a:lvl6pPr>
            <a:lvl7pPr>
              <a:defRPr sz="1800"/>
            </a:lvl7pPr>
            <a:lvl8pPr>
              <a:defRPr sz="1800"/>
            </a:lvl8pPr>
            <a:lvl9pPr>
              <a:defRPr sz="18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5" name="Date Placeholder 4"/>
          <p:cNvSpPr>
            <a:spLocks noGrp="1"/>
          </p:cNvSpPr>
          <p:nvPr>
            <p:ph type="dt" sz="half" idx="10"/>
          </p:nvPr>
        </p:nvSpPr>
        <p:spPr>
          <a:xfrm rot="900000" flipH="1">
            <a:off x="133595" y="5887413"/>
            <a:ext cx="1241980" cy="365125"/>
          </a:xfrm>
        </p:spPr>
        <p:txBody>
          <a:bodyPr/>
          <a:lstStyle>
            <a:lvl1pPr algn="l" rtl="1">
              <a:defRPr/>
            </a:lvl1pPr>
          </a:lstStyle>
          <a:p>
            <a:fld id="{1B8ABB09-4A1D-463E-8065-109CC2B7EFAA}" type="datetimeFigureOut">
              <a:rPr lang="ar-SA" smtClean="0"/>
              <a:t>14/06/1439</a:t>
            </a:fld>
            <a:endParaRPr lang="ar-SA"/>
          </a:p>
        </p:txBody>
      </p:sp>
      <p:sp>
        <p:nvSpPr>
          <p:cNvPr id="6" name="Footer Placeholder 5"/>
          <p:cNvSpPr>
            <a:spLocks noGrp="1"/>
          </p:cNvSpPr>
          <p:nvPr>
            <p:ph type="ftr" sz="quarter" idx="11"/>
          </p:nvPr>
        </p:nvSpPr>
        <p:spPr>
          <a:xfrm rot="900000" flipH="1">
            <a:off x="1973735" y="5494374"/>
            <a:ext cx="3124200" cy="365125"/>
          </a:xfrm>
        </p:spPr>
        <p:txBody>
          <a:bodyPr/>
          <a:lstStyle>
            <a:lvl1pPr algn="l" rtl="0">
              <a:defRPr/>
            </a:lvl1pPr>
          </a:lstStyle>
          <a:p>
            <a:endParaRPr lang="ar-SA"/>
          </a:p>
        </p:txBody>
      </p:sp>
      <p:sp>
        <p:nvSpPr>
          <p:cNvPr id="7" name="Slide Number Placeholder 6"/>
          <p:cNvSpPr>
            <a:spLocks noGrp="1"/>
          </p:cNvSpPr>
          <p:nvPr>
            <p:ph type="sldNum" sz="quarter" idx="12"/>
          </p:nvPr>
        </p:nvSpPr>
        <p:spPr>
          <a:xfrm rot="900000" flipH="1">
            <a:off x="201332" y="5643111"/>
            <a:ext cx="1241693" cy="365125"/>
          </a:xfrm>
        </p:spPr>
        <p:txBody>
          <a:bodyPr/>
          <a:lstStyle>
            <a:lvl1pPr algn="r" rtl="0">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مقارنة">
    <p:spTree>
      <p:nvGrpSpPr>
        <p:cNvPr id="1" name=""/>
        <p:cNvGrpSpPr/>
        <p:nvPr/>
      </p:nvGrpSpPr>
      <p:grpSpPr>
        <a:xfrm>
          <a:off x="0" y="0"/>
          <a:ext cx="0" cy="0"/>
          <a:chOff x="0" y="0"/>
          <a:chExt cx="0" cy="0"/>
        </a:xfrm>
      </p:grpSpPr>
      <p:sp>
        <p:nvSpPr>
          <p:cNvPr id="17" name="Rounded Rectangle 19"/>
          <p:cNvSpPr/>
          <p:nvPr/>
        </p:nvSpPr>
        <p:spPr>
          <a:xfrm rot="892252" flipH="1">
            <a:off x="-588816"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4" name="Rounded Rectangle 16"/>
          <p:cNvSpPr/>
          <p:nvPr/>
        </p:nvSpPr>
        <p:spPr>
          <a:xfrm rot="892252" flipH="1">
            <a:off x="2581559" y="-625991"/>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5" name="Rounded Rectangle 17"/>
          <p:cNvSpPr/>
          <p:nvPr/>
        </p:nvSpPr>
        <p:spPr>
          <a:xfrm rot="892252" flipH="1">
            <a:off x="1526510" y="6275497"/>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16" name="Rounded Rectangle 18"/>
          <p:cNvSpPr/>
          <p:nvPr/>
        </p:nvSpPr>
        <p:spPr>
          <a:xfrm rot="892252" flipH="1">
            <a:off x="-228071" y="5462348"/>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3" name="Text Placeholder 2"/>
          <p:cNvSpPr>
            <a:spLocks noGrp="1"/>
          </p:cNvSpPr>
          <p:nvPr>
            <p:ph type="body" idx="1"/>
          </p:nvPr>
        </p:nvSpPr>
        <p:spPr>
          <a:xfrm rot="900000" flipH="1">
            <a:off x="6216804" y="1406870"/>
            <a:ext cx="2213148" cy="759866"/>
          </a:xfrm>
        </p:spPr>
        <p:txBody>
          <a:bodyPr anchor="b"/>
          <a:lstStyle>
            <a:lvl1pPr marL="0" indent="0">
              <a:buNone/>
              <a:defRPr lang="en-US" sz="2800" b="0" i="0" u="none" strike="noStrike" baseline="0" smtClean="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ar-SA" sz="2800" b="0" i="0" u="none" strike="noStrike" kern="1200" baseline="0" smtClean="0">
                <a:solidFill>
                  <a:srgbClr val="FFFFFF"/>
                </a:solidFill>
                <a:latin typeface="+mn-lt"/>
              </a:rPr>
              <a:t>انقر لتحرير أنماط النص الرئيسي</a:t>
            </a:r>
          </a:p>
        </p:txBody>
      </p:sp>
      <p:sp>
        <p:nvSpPr>
          <p:cNvPr id="4" name="Content Placeholder 3"/>
          <p:cNvSpPr>
            <a:spLocks noGrp="1"/>
          </p:cNvSpPr>
          <p:nvPr>
            <p:ph sz="half" idx="2"/>
          </p:nvPr>
        </p:nvSpPr>
        <p:spPr>
          <a:xfrm rot="900000">
            <a:off x="5575386" y="2227895"/>
            <a:ext cx="2578608" cy="3938700"/>
          </a:xfrm>
        </p:spPr>
        <p:txBody>
          <a:bodyPr/>
          <a:lstStyle>
            <a:lvl1pPr>
              <a:defRPr lang="en-US" sz="2400" b="0" i="0" u="none" strike="noStrike" baseline="0" smtClean="0"/>
            </a:lvl1pPr>
            <a:lvl2pPr>
              <a:defRPr lang="en-US" sz="2000" b="0" i="0" u="none" strike="noStrike" baseline="0" smtClean="0"/>
            </a:lvl2pPr>
            <a:lvl3pPr>
              <a:defRPr lang="en-US" sz="2000" b="0" i="0" u="none" strike="noStrike" baseline="0" smtClean="0"/>
            </a:lvl3pPr>
            <a:lvl4pPr>
              <a:defRPr lang="en-US" sz="2000" b="0" i="0" u="none" strike="noStrike" baseline="0" smtClean="0"/>
            </a:lvl4pPr>
            <a:lvl5pPr>
              <a:defRPr sz="1600"/>
            </a:lvl5pPr>
            <a:lvl6pPr>
              <a:defRPr sz="1600"/>
            </a:lvl6pPr>
            <a:lvl7pPr>
              <a:defRPr sz="1600"/>
            </a:lvl7pPr>
            <a:lvl8pPr>
              <a:defRPr sz="1600"/>
            </a:lvl8pPr>
            <a:lvl9pPr>
              <a:defRPr sz="16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5" name="Text Placeholder 4"/>
          <p:cNvSpPr>
            <a:spLocks noGrp="1"/>
          </p:cNvSpPr>
          <p:nvPr>
            <p:ph type="body" sz="quarter" idx="3"/>
          </p:nvPr>
        </p:nvSpPr>
        <p:spPr>
          <a:xfrm rot="900000" flipH="1">
            <a:off x="3535709" y="687503"/>
            <a:ext cx="2214753" cy="753043"/>
          </a:xfrm>
        </p:spPr>
        <p:txBody>
          <a:bodyPr anchor="b"/>
          <a:lstStyle>
            <a:lvl1pPr marL="0" indent="0">
              <a:buNone/>
              <a:defRPr lang="en-US" sz="2800" b="0" i="0" u="none" strike="noStrike" baseline="0" smtClean="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ar-SA" sz="2800" b="0" i="0" u="none" strike="noStrike" kern="1200" baseline="0" smtClean="0">
                <a:solidFill>
                  <a:srgbClr val="FFFFFF"/>
                </a:solidFill>
                <a:latin typeface="+mn-lt"/>
              </a:rPr>
              <a:t>انقر لتحرير أنماط النص الرئيسي</a:t>
            </a:r>
          </a:p>
        </p:txBody>
      </p:sp>
      <p:sp>
        <p:nvSpPr>
          <p:cNvPr id="6" name="Content Placeholder 5"/>
          <p:cNvSpPr>
            <a:spLocks noGrp="1"/>
          </p:cNvSpPr>
          <p:nvPr>
            <p:ph sz="quarter" idx="4"/>
          </p:nvPr>
        </p:nvSpPr>
        <p:spPr>
          <a:xfrm rot="900000">
            <a:off x="2892985" y="1495881"/>
            <a:ext cx="2578608" cy="3955902"/>
          </a:xfrm>
        </p:spPr>
        <p:txBody>
          <a:bodyPr/>
          <a:lstStyle>
            <a:lvl1pPr>
              <a:defRPr lang="en-US" sz="2400" b="0" i="0" u="none" strike="noStrike" baseline="0" smtClean="0"/>
            </a:lvl1pPr>
            <a:lvl2pPr>
              <a:defRPr lang="en-US" sz="2000" b="0" i="0" u="none" strike="noStrike" baseline="0" smtClean="0"/>
            </a:lvl2pPr>
            <a:lvl3pPr>
              <a:defRPr lang="en-US" sz="2000" b="0" i="0" u="none" strike="noStrike" baseline="0" smtClean="0"/>
            </a:lvl3pPr>
            <a:lvl4pPr>
              <a:defRPr lang="en-US" sz="2000" b="0" i="0" u="none" strike="noStrike" baseline="0" smtClean="0"/>
            </a:lvl4pPr>
            <a:lvl5pPr>
              <a:defRPr sz="1600"/>
            </a:lvl5pPr>
            <a:lvl6pPr>
              <a:defRPr sz="1600"/>
            </a:lvl6pPr>
            <a:lvl7pPr>
              <a:defRPr sz="1600"/>
            </a:lvl7pPr>
            <a:lvl8pPr>
              <a:defRPr sz="1600"/>
            </a:lvl8pPr>
            <a:lvl9pPr>
              <a:defRPr sz="16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7" name="Date Placeholder 6"/>
          <p:cNvSpPr>
            <a:spLocks noGrp="1"/>
          </p:cNvSpPr>
          <p:nvPr>
            <p:ph type="dt" sz="half" idx="10"/>
          </p:nvPr>
        </p:nvSpPr>
        <p:spPr>
          <a:xfrm rot="900000" flipH="1">
            <a:off x="138304" y="5888736"/>
            <a:ext cx="1243584" cy="365125"/>
          </a:xfrm>
        </p:spPr>
        <p:txBody>
          <a:bodyPr/>
          <a:lstStyle>
            <a:lvl1pPr algn="r">
              <a:defRPr/>
            </a:lvl1pPr>
          </a:lstStyle>
          <a:p>
            <a:fld id="{1B8ABB09-4A1D-463E-8065-109CC2B7EFAA}" type="datetimeFigureOut">
              <a:rPr lang="ar-SA" smtClean="0"/>
              <a:t>14/06/1439</a:t>
            </a:fld>
            <a:endParaRPr lang="ar-SA"/>
          </a:p>
        </p:txBody>
      </p:sp>
      <p:sp>
        <p:nvSpPr>
          <p:cNvPr id="8" name="Footer Placeholder 7"/>
          <p:cNvSpPr>
            <a:spLocks noGrp="1"/>
          </p:cNvSpPr>
          <p:nvPr>
            <p:ph type="ftr" sz="quarter" idx="11"/>
          </p:nvPr>
        </p:nvSpPr>
        <p:spPr>
          <a:xfrm rot="900000" flipH="1">
            <a:off x="1973736" y="5495544"/>
            <a:ext cx="3124200" cy="365125"/>
          </a:xfrm>
        </p:spPr>
        <p:txBody>
          <a:bodyPr/>
          <a:lstStyle>
            <a:lvl1pPr algn="l">
              <a:defRPr/>
            </a:lvl1pPr>
          </a:lstStyle>
          <a:p>
            <a:endParaRPr lang="ar-SA"/>
          </a:p>
        </p:txBody>
      </p:sp>
      <p:sp>
        <p:nvSpPr>
          <p:cNvPr id="9" name="Slide Number Placeholder 8"/>
          <p:cNvSpPr>
            <a:spLocks noGrp="1"/>
          </p:cNvSpPr>
          <p:nvPr>
            <p:ph type="sldNum" sz="quarter" idx="12"/>
          </p:nvPr>
        </p:nvSpPr>
        <p:spPr>
          <a:xfrm rot="900000" flipH="1">
            <a:off x="206008" y="5641848"/>
            <a:ext cx="1243584" cy="365125"/>
          </a:xfrm>
        </p:spPr>
        <p:txBody>
          <a:bodyPr/>
          <a:lstStyle>
            <a:lvl1pPr algn="r">
              <a:defRPr/>
            </a:lvl1pPr>
          </a:lstStyle>
          <a:p>
            <a:fld id="{0B34F065-1154-456A-91E3-76DE8E75E17B}" type="slidenum">
              <a:rPr lang="ar-SA" smtClean="0"/>
              <a:t>‹#›</a:t>
            </a:fld>
            <a:endParaRPr lang="ar-SA"/>
          </a:p>
        </p:txBody>
      </p:sp>
      <p:sp>
        <p:nvSpPr>
          <p:cNvPr id="18" name="Title 1"/>
          <p:cNvSpPr>
            <a:spLocks noGrp="1"/>
          </p:cNvSpPr>
          <p:nvPr>
            <p:ph type="title"/>
          </p:nvPr>
        </p:nvSpPr>
        <p:spPr>
          <a:xfrm rot="17100000" flipH="1">
            <a:off x="-841227" y="2231024"/>
            <a:ext cx="4820301" cy="1436159"/>
          </a:xfrm>
        </p:spPr>
        <p:txBody>
          <a:bodyPr>
            <a:normAutofit/>
          </a:bodyPr>
          <a:lstStyle>
            <a:lvl1pPr rtl="1">
              <a:defRPr sz="3600"/>
            </a:lvl1pPr>
          </a:lstStyle>
          <a:p>
            <a:r>
              <a:rPr lang="ar-SA" smtClean="0"/>
              <a:t>انقر لتحرير نمط العنوان الرئيسي</a:t>
            </a:r>
            <a:endParaRPr lang="en-US"/>
          </a:p>
        </p:txBody>
      </p:sp>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10" name="Rounded Rectangle 8"/>
          <p:cNvSpPr/>
          <p:nvPr/>
        </p:nvSpPr>
        <p:spPr>
          <a:xfrm rot="20692252" flipH="1">
            <a:off x="639225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2"/>
          <p:cNvSpPr/>
          <p:nvPr/>
        </p:nvSpPr>
        <p:spPr>
          <a:xfrm rot="20692252" flipH="1">
            <a:off x="5391514" y="-511508"/>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3"/>
          <p:cNvSpPr/>
          <p:nvPr/>
        </p:nvSpPr>
        <p:spPr>
          <a:xfrm rot="20692252" flipH="1">
            <a:off x="5009626" y="6590200"/>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4"/>
          <p:cNvSpPr/>
          <p:nvPr/>
        </p:nvSpPr>
        <p:spPr>
          <a:xfrm rot="20692252" flipH="1">
            <a:off x="-814299" y="-538552"/>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flipH="1">
            <a:off x="4743016" y="2926080"/>
            <a:ext cx="5065776" cy="1691640"/>
          </a:xfrm>
        </p:spPr>
        <p:txBody>
          <a:bodyPr/>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Date Placeholder 2"/>
          <p:cNvSpPr>
            <a:spLocks noGrp="1"/>
          </p:cNvSpPr>
          <p:nvPr>
            <p:ph type="dt" sz="half" idx="10"/>
          </p:nvPr>
        </p:nvSpPr>
        <p:spPr>
          <a:xfrm rot="20700000" flipH="1">
            <a:off x="5668835" y="612648"/>
            <a:ext cx="1792224" cy="365125"/>
          </a:xfrm>
        </p:spPr>
        <p:txBody>
          <a:bodyPr/>
          <a:lstStyle/>
          <a:p>
            <a:fld id="{1B8ABB09-4A1D-463E-8065-109CC2B7EFAA}" type="datetimeFigureOut">
              <a:rPr lang="ar-SA" smtClean="0"/>
              <a:t>14/06/1439</a:t>
            </a:fld>
            <a:endParaRPr lang="ar-SA"/>
          </a:p>
        </p:txBody>
      </p:sp>
      <p:sp>
        <p:nvSpPr>
          <p:cNvPr id="4" name="Footer Placeholder 3"/>
          <p:cNvSpPr>
            <a:spLocks noGrp="1"/>
          </p:cNvSpPr>
          <p:nvPr>
            <p:ph type="ftr" sz="quarter" idx="11"/>
          </p:nvPr>
        </p:nvSpPr>
        <p:spPr>
          <a:xfrm rot="20700000" flipH="1">
            <a:off x="3559140" y="6101032"/>
            <a:ext cx="3052113" cy="365125"/>
          </a:xfrm>
        </p:spPr>
        <p:txBody>
          <a:bodyPr/>
          <a:lstStyle/>
          <a:p>
            <a:endParaRPr lang="ar-SA"/>
          </a:p>
        </p:txBody>
      </p:sp>
      <p:sp>
        <p:nvSpPr>
          <p:cNvPr id="5" name="Slide Number Placeholder 4"/>
          <p:cNvSpPr>
            <a:spLocks noGrp="1"/>
          </p:cNvSpPr>
          <p:nvPr>
            <p:ph type="sldNum" sz="quarter" idx="12"/>
          </p:nvPr>
        </p:nvSpPr>
        <p:spPr>
          <a:xfrm rot="20700000" flipH="1">
            <a:off x="5590041" y="301752"/>
            <a:ext cx="2286000" cy="365125"/>
          </a:xfrm>
        </p:spPr>
        <p:txBody>
          <a:body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12" name="Rounded Rectangle 11"/>
          <p:cNvSpPr/>
          <p:nvPr/>
        </p:nvSpPr>
        <p:spPr>
          <a:xfrm rot="20700000" flipH="1">
            <a:off x="926366" y="-1218153"/>
            <a:ext cx="8577953" cy="6344114"/>
          </a:xfrm>
          <a:custGeom>
            <a:avLst/>
            <a:gdLst/>
            <a:ahLst/>
            <a:cxnLst/>
            <a:rect l="l" t="t" r="r" b="b"/>
            <a:pathLst>
              <a:path w="8577953" h="6344114">
                <a:moveTo>
                  <a:pt x="0" y="2298455"/>
                </a:moveTo>
                <a:lnTo>
                  <a:pt x="8577953" y="0"/>
                </a:lnTo>
                <a:lnTo>
                  <a:pt x="8577953" y="6262024"/>
                </a:lnTo>
                <a:cubicBezTo>
                  <a:pt x="8577953" y="6307361"/>
                  <a:pt x="8541200" y="6344113"/>
                  <a:pt x="8495863" y="6344113"/>
                </a:cubicBezTo>
                <a:lnTo>
                  <a:pt x="1084031" y="634411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0000" flipH="1">
            <a:off x="2110630" y="5207889"/>
            <a:ext cx="7470000" cy="2486713"/>
          </a:xfrm>
          <a:custGeom>
            <a:avLst/>
            <a:gdLst/>
            <a:ahLst/>
            <a:cxnLst/>
            <a:rect l="l" t="t" r="r" b="b"/>
            <a:pathLst>
              <a:path w="7470000" h="2486713">
                <a:moveTo>
                  <a:pt x="0" y="0"/>
                </a:moveTo>
                <a:lnTo>
                  <a:pt x="7387910" y="0"/>
                </a:lnTo>
                <a:cubicBezTo>
                  <a:pt x="7433247" y="0"/>
                  <a:pt x="7470000" y="36753"/>
                  <a:pt x="7470000" y="82090"/>
                </a:cubicBezTo>
                <a:lnTo>
                  <a:pt x="7470000" y="663670"/>
                </a:lnTo>
                <a:lnTo>
                  <a:pt x="666313" y="2486713"/>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0000" flipH="1">
            <a:off x="14329" y="6483326"/>
            <a:ext cx="1932834" cy="635630"/>
          </a:xfrm>
          <a:custGeom>
            <a:avLst/>
            <a:gdLst/>
            <a:ahLst/>
            <a:cxnLst/>
            <a:rect l="l" t="t" r="r" b="b"/>
            <a:pathLst>
              <a:path w="1932834" h="635630">
                <a:moveTo>
                  <a:pt x="50137" y="6451"/>
                </a:moveTo>
                <a:cubicBezTo>
                  <a:pt x="59958" y="2297"/>
                  <a:pt x="70756" y="0"/>
                  <a:pt x="82090" y="0"/>
                </a:cubicBezTo>
                <a:lnTo>
                  <a:pt x="1901288" y="0"/>
                </a:lnTo>
                <a:lnTo>
                  <a:pt x="1932834" y="117729"/>
                </a:lnTo>
                <a:lnTo>
                  <a:pt x="0" y="635630"/>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14"/>
          <p:cNvSpPr/>
          <p:nvPr/>
        </p:nvSpPr>
        <p:spPr>
          <a:xfrm rot="20700000" flipH="1">
            <a:off x="-864972" y="92392"/>
            <a:ext cx="1878991" cy="6414233"/>
          </a:xfrm>
          <a:custGeom>
            <a:avLst/>
            <a:gdLst/>
            <a:ahLst/>
            <a:cxnLst/>
            <a:rect l="l" t="t" r="r" b="b"/>
            <a:pathLst>
              <a:path w="1878991" h="6414233">
                <a:moveTo>
                  <a:pt x="0" y="42953"/>
                </a:moveTo>
                <a:lnTo>
                  <a:pt x="160303" y="0"/>
                </a:lnTo>
                <a:lnTo>
                  <a:pt x="1878991" y="6414233"/>
                </a:lnTo>
                <a:lnTo>
                  <a:pt x="82090" y="6414233"/>
                </a:lnTo>
                <a:cubicBezTo>
                  <a:pt x="36753" y="6414233"/>
                  <a:pt x="0" y="6377480"/>
                  <a:pt x="0" y="633214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a:xfrm rot="20700000" flipH="1">
            <a:off x="146393" y="5927116"/>
            <a:ext cx="1524000" cy="365125"/>
          </a:xfrm>
        </p:spPr>
        <p:txBody>
          <a:bodyPr/>
          <a:lstStyle>
            <a:lvl1pPr algn="r">
              <a:defRPr/>
            </a:lvl1pPr>
          </a:lstStyle>
          <a:p>
            <a:fld id="{1B8ABB09-4A1D-463E-8065-109CC2B7EFAA}" type="datetimeFigureOut">
              <a:rPr lang="ar-SA" smtClean="0"/>
              <a:t>14/06/1439</a:t>
            </a:fld>
            <a:endParaRPr lang="ar-SA"/>
          </a:p>
        </p:txBody>
      </p:sp>
      <p:sp>
        <p:nvSpPr>
          <p:cNvPr id="3" name="Footer Placeholder 2"/>
          <p:cNvSpPr>
            <a:spLocks noGrp="1"/>
          </p:cNvSpPr>
          <p:nvPr>
            <p:ph type="ftr" sz="quarter" idx="11"/>
          </p:nvPr>
        </p:nvSpPr>
        <p:spPr>
          <a:xfrm rot="20700000" flipH="1">
            <a:off x="2106172" y="5987295"/>
            <a:ext cx="3124200" cy="295162"/>
          </a:xfrm>
        </p:spPr>
        <p:txBody>
          <a:bodyPr/>
          <a:lstStyle>
            <a:lvl1pPr algn="l">
              <a:defRPr/>
            </a:lvl1pPr>
          </a:lstStyle>
          <a:p>
            <a:endParaRPr lang="ar-SA"/>
          </a:p>
        </p:txBody>
      </p:sp>
      <p:sp>
        <p:nvSpPr>
          <p:cNvPr id="4" name="Slide Number Placeholder 3"/>
          <p:cNvSpPr>
            <a:spLocks noGrp="1"/>
          </p:cNvSpPr>
          <p:nvPr>
            <p:ph type="sldNum" sz="quarter" idx="12"/>
          </p:nvPr>
        </p:nvSpPr>
        <p:spPr>
          <a:xfrm rot="20700000" flipH="1">
            <a:off x="879633" y="5570110"/>
            <a:ext cx="716206" cy="365125"/>
          </a:xfrm>
        </p:spPr>
        <p:txBody>
          <a:bodyPr/>
          <a:lstStyle>
            <a:lvl1pPr algn="l">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محتوى ذو تسمية توضيحية">
    <p:spTree>
      <p:nvGrpSpPr>
        <p:cNvPr id="1" name=""/>
        <p:cNvGrpSpPr/>
        <p:nvPr/>
      </p:nvGrpSpPr>
      <p:grpSpPr>
        <a:xfrm>
          <a:off x="0" y="0"/>
          <a:ext cx="0" cy="0"/>
          <a:chOff x="0" y="0"/>
          <a:chExt cx="0" cy="0"/>
        </a:xfrm>
      </p:grpSpPr>
      <p:sp>
        <p:nvSpPr>
          <p:cNvPr id="13" name="Rounded Rectangle 12"/>
          <p:cNvSpPr/>
          <p:nvPr/>
        </p:nvSpPr>
        <p:spPr>
          <a:xfrm rot="892252" flipH="1">
            <a:off x="2752537" y="-624539"/>
            <a:ext cx="7286946" cy="6041338"/>
          </a:xfrm>
          <a:custGeom>
            <a:avLst/>
            <a:gdLst/>
            <a:ahLst/>
            <a:cxnLst/>
            <a:rect l="l" t="t" r="r" b="b"/>
            <a:pathLst>
              <a:path w="7286946" h="6041338">
                <a:moveTo>
                  <a:pt x="1604186" y="0"/>
                </a:moveTo>
                <a:lnTo>
                  <a:pt x="7286946" y="1508972"/>
                </a:lnTo>
                <a:lnTo>
                  <a:pt x="7286946" y="5959247"/>
                </a:lnTo>
                <a:cubicBezTo>
                  <a:pt x="7286946" y="6004584"/>
                  <a:pt x="7250193" y="6041337"/>
                  <a:pt x="7204856" y="6041337"/>
                </a:cubicBezTo>
                <a:lnTo>
                  <a:pt x="0" y="6041338"/>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892252" flipH="1">
            <a:off x="1630334" y="5378153"/>
            <a:ext cx="7443151" cy="2476431"/>
          </a:xfrm>
          <a:custGeom>
            <a:avLst/>
            <a:gdLst/>
            <a:ahLst/>
            <a:cxnLst/>
            <a:rect l="l" t="t" r="r" b="b"/>
            <a:pathLst>
              <a:path w="7443151" h="2476431">
                <a:moveTo>
                  <a:pt x="7393013" y="6452"/>
                </a:moveTo>
                <a:cubicBezTo>
                  <a:pt x="7422477" y="18914"/>
                  <a:pt x="7443150" y="48087"/>
                  <a:pt x="7443150" y="82090"/>
                </a:cubicBezTo>
                <a:lnTo>
                  <a:pt x="7443151" y="2476431"/>
                </a:lnTo>
                <a:lnTo>
                  <a:pt x="0" y="500014"/>
                </a:lnTo>
                <a:lnTo>
                  <a:pt x="132771" y="1"/>
                </a:lnTo>
                <a:lnTo>
                  <a:pt x="7361060" y="1"/>
                </a:lnTo>
                <a:cubicBezTo>
                  <a:pt x="7372394" y="0"/>
                  <a:pt x="7383192" y="2298"/>
                  <a:pt x="7393013" y="6452"/>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892252" flipH="1">
            <a:off x="-227777" y="5459931"/>
            <a:ext cx="1709023" cy="1538302"/>
          </a:xfrm>
          <a:custGeom>
            <a:avLst/>
            <a:gdLst/>
            <a:ahLst/>
            <a:cxnLst/>
            <a:rect l="l" t="t" r="r" b="b"/>
            <a:pathLst>
              <a:path w="1709023" h="1538302">
                <a:moveTo>
                  <a:pt x="1709023" y="0"/>
                </a:moveTo>
                <a:lnTo>
                  <a:pt x="1300550" y="1538302"/>
                </a:lnTo>
                <a:lnTo>
                  <a:pt x="0" y="119296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892252" flipH="1">
            <a:off x="-583345" y="-504313"/>
            <a:ext cx="3059119" cy="5809409"/>
          </a:xfrm>
          <a:custGeom>
            <a:avLst/>
            <a:gdLst/>
            <a:ahLst/>
            <a:cxnLst/>
            <a:rect l="l" t="t" r="r" b="b"/>
            <a:pathLst>
              <a:path w="3059119" h="5809409">
                <a:moveTo>
                  <a:pt x="0" y="0"/>
                </a:moveTo>
                <a:lnTo>
                  <a:pt x="3059119" y="812303"/>
                </a:lnTo>
                <a:lnTo>
                  <a:pt x="1732212" y="5809409"/>
                </a:lnTo>
                <a:lnTo>
                  <a:pt x="82090" y="5809409"/>
                </a:lnTo>
                <a:cubicBezTo>
                  <a:pt x="36753" y="5809409"/>
                  <a:pt x="0" y="5772656"/>
                  <a:pt x="0" y="5727319"/>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rot="900000">
            <a:off x="2895910" y="997933"/>
            <a:ext cx="5343100" cy="3888220"/>
          </a:xfrm>
        </p:spPr>
        <p:txBody>
          <a:bodyPr anchor="b">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400"/>
            </a:lvl5pPr>
            <a:lvl6pPr>
              <a:defRPr sz="2000"/>
            </a:lvl6pPr>
            <a:lvl7pPr>
              <a:defRPr sz="2000"/>
            </a:lvl7pPr>
            <a:lvl8pPr>
              <a:defRPr sz="2000"/>
            </a:lvl8pPr>
            <a:lvl9pPr>
              <a:defRPr sz="2000"/>
            </a:lvl9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Text Placeholder 3"/>
          <p:cNvSpPr>
            <a:spLocks noGrp="1"/>
          </p:cNvSpPr>
          <p:nvPr>
            <p:ph type="body" sz="half" idx="2"/>
          </p:nvPr>
        </p:nvSpPr>
        <p:spPr>
          <a:xfrm rot="900000" flipH="1">
            <a:off x="1981899" y="5144590"/>
            <a:ext cx="3930375" cy="988131"/>
          </a:xfrm>
        </p:spPr>
        <p:txBody>
          <a:bodyPr>
            <a:normAutofit/>
          </a:bodyPr>
          <a:lstStyle>
            <a:lvl1pPr marL="0" indent="0" algn="l">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a:xfrm rot="900000" flipH="1">
            <a:off x="159167" y="5888736"/>
            <a:ext cx="1243584" cy="365125"/>
          </a:xfrm>
        </p:spPr>
        <p:txBody>
          <a:bodyPr/>
          <a:lstStyle>
            <a:lvl1pPr algn="r">
              <a:defRPr/>
            </a:lvl1pPr>
          </a:lstStyle>
          <a:p>
            <a:fld id="{1B8ABB09-4A1D-463E-8065-109CC2B7EFAA}" type="datetimeFigureOut">
              <a:rPr lang="ar-SA" smtClean="0"/>
              <a:t>14/06/1439</a:t>
            </a:fld>
            <a:endParaRPr lang="ar-SA"/>
          </a:p>
        </p:txBody>
      </p:sp>
      <p:sp>
        <p:nvSpPr>
          <p:cNvPr id="6" name="Footer Placeholder 5"/>
          <p:cNvSpPr>
            <a:spLocks noGrp="1"/>
          </p:cNvSpPr>
          <p:nvPr>
            <p:ph type="ftr" sz="quarter" idx="11"/>
          </p:nvPr>
        </p:nvSpPr>
        <p:spPr>
          <a:xfrm rot="900000" flipH="1">
            <a:off x="1788817" y="6099103"/>
            <a:ext cx="3063047" cy="365125"/>
          </a:xfrm>
        </p:spPr>
        <p:txBody>
          <a:bodyPr/>
          <a:lstStyle>
            <a:lvl1pPr algn="l">
              <a:defRPr/>
            </a:lvl1pPr>
          </a:lstStyle>
          <a:p>
            <a:endParaRPr lang="ar-SA"/>
          </a:p>
        </p:txBody>
      </p:sp>
      <p:sp>
        <p:nvSpPr>
          <p:cNvPr id="7" name="Slide Number Placeholder 6"/>
          <p:cNvSpPr>
            <a:spLocks noGrp="1"/>
          </p:cNvSpPr>
          <p:nvPr>
            <p:ph type="sldNum" sz="quarter" idx="12"/>
          </p:nvPr>
        </p:nvSpPr>
        <p:spPr>
          <a:xfrm rot="900000" flipH="1">
            <a:off x="227133" y="5641848"/>
            <a:ext cx="1243584" cy="365125"/>
          </a:xfrm>
        </p:spPr>
        <p:txBody>
          <a:bodyPr/>
          <a:lstStyle>
            <a:lvl1pPr algn="r">
              <a:defRPr/>
            </a:lvl1pPr>
          </a:lstStyle>
          <a:p>
            <a:fld id="{0B34F065-1154-456A-91E3-76DE8E75E17B}" type="slidenum">
              <a:rPr lang="ar-SA" smtClean="0"/>
              <a:t>‹#›</a:t>
            </a:fld>
            <a:endParaRPr lang="ar-SA"/>
          </a:p>
        </p:txBody>
      </p:sp>
      <p:sp>
        <p:nvSpPr>
          <p:cNvPr id="12" name="Title 1"/>
          <p:cNvSpPr>
            <a:spLocks noGrp="1"/>
          </p:cNvSpPr>
          <p:nvPr>
            <p:ph type="title"/>
          </p:nvPr>
        </p:nvSpPr>
        <p:spPr>
          <a:xfrm rot="17100000" flipH="1">
            <a:off x="-841227" y="2231024"/>
            <a:ext cx="4820301" cy="1436159"/>
          </a:xfrm>
        </p:spPr>
        <p:txBody>
          <a:bodyPr>
            <a:normAutofit/>
          </a:bodyPr>
          <a:lstStyle>
            <a:lvl1pPr rtl="1">
              <a:defRPr sz="3600"/>
            </a:lvl1pPr>
          </a:lstStyle>
          <a:p>
            <a:r>
              <a:rPr lang="ar-SA" smtClean="0"/>
              <a:t>انقر لتحرير نمط العنوان الرئيسي</a:t>
            </a:r>
            <a:endParaRPr lang="en-US"/>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15" name="Rounded Rectangle 14"/>
          <p:cNvSpPr/>
          <p:nvPr/>
        </p:nvSpPr>
        <p:spPr>
          <a:xfrm rot="20700000" flipH="1">
            <a:off x="2998385" y="-979752"/>
            <a:ext cx="6672870" cy="6821601"/>
          </a:xfrm>
          <a:custGeom>
            <a:avLst/>
            <a:gdLst/>
            <a:ahLst/>
            <a:cxnLst/>
            <a:rect l="l" t="t" r="r" b="b"/>
            <a:pathLst>
              <a:path w="6672870" h="6821601">
                <a:moveTo>
                  <a:pt x="0" y="1787990"/>
                </a:moveTo>
                <a:lnTo>
                  <a:pt x="6672870" y="0"/>
                </a:lnTo>
                <a:lnTo>
                  <a:pt x="6672870" y="6739511"/>
                </a:lnTo>
                <a:cubicBezTo>
                  <a:pt x="6672870" y="6784848"/>
                  <a:pt x="6636117" y="6821601"/>
                  <a:pt x="6590780" y="6821601"/>
                </a:cubicBezTo>
                <a:lnTo>
                  <a:pt x="1348753" y="6821601"/>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20700000" flipH="1">
            <a:off x="4123481" y="5969722"/>
            <a:ext cx="5300494" cy="1495954"/>
          </a:xfrm>
          <a:custGeom>
            <a:avLst/>
            <a:gdLst/>
            <a:ahLst/>
            <a:cxnLst/>
            <a:rect l="l" t="t" r="r" b="b"/>
            <a:pathLst>
              <a:path w="5300494" h="1495954">
                <a:moveTo>
                  <a:pt x="0" y="0"/>
                </a:moveTo>
                <a:lnTo>
                  <a:pt x="5218404" y="0"/>
                </a:lnTo>
                <a:cubicBezTo>
                  <a:pt x="5263741" y="0"/>
                  <a:pt x="5300494" y="36753"/>
                  <a:pt x="5300494" y="82090"/>
                </a:cubicBezTo>
                <a:lnTo>
                  <a:pt x="5300494" y="183095"/>
                </a:lnTo>
                <a:lnTo>
                  <a:pt x="400840" y="149595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rot="20700000" flipH="1">
            <a:off x="-221378" y="-242630"/>
            <a:ext cx="2434235" cy="1383623"/>
          </a:xfrm>
          <a:custGeom>
            <a:avLst/>
            <a:gdLst/>
            <a:ahLst/>
            <a:cxnLst/>
            <a:rect l="l" t="t" r="r" b="b"/>
            <a:pathLst>
              <a:path w="2434235" h="1383623">
                <a:moveTo>
                  <a:pt x="0" y="552912"/>
                </a:moveTo>
                <a:lnTo>
                  <a:pt x="2063495" y="0"/>
                </a:lnTo>
                <a:lnTo>
                  <a:pt x="2434235" y="1383623"/>
                </a:lnTo>
                <a:lnTo>
                  <a:pt x="82090" y="1383622"/>
                </a:lnTo>
                <a:cubicBezTo>
                  <a:pt x="36754" y="1383622"/>
                  <a:pt x="0" y="1346869"/>
                  <a:pt x="0" y="130153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0000" flipH="1">
            <a:off x="-598574" y="1282100"/>
            <a:ext cx="3842742" cy="6178450"/>
          </a:xfrm>
          <a:custGeom>
            <a:avLst/>
            <a:gdLst/>
            <a:ahLst/>
            <a:cxnLst/>
            <a:rect l="l" t="t" r="r" b="b"/>
            <a:pathLst>
              <a:path w="3842742" h="6178450">
                <a:moveTo>
                  <a:pt x="50137" y="6451"/>
                </a:moveTo>
                <a:cubicBezTo>
                  <a:pt x="59958" y="2297"/>
                  <a:pt x="70756" y="0"/>
                  <a:pt x="82090" y="0"/>
                </a:cubicBezTo>
                <a:lnTo>
                  <a:pt x="2463128" y="0"/>
                </a:lnTo>
                <a:lnTo>
                  <a:pt x="3842742" y="5148790"/>
                </a:lnTo>
                <a:lnTo>
                  <a:pt x="0" y="6178450"/>
                </a:lnTo>
                <a:lnTo>
                  <a:pt x="0" y="82090"/>
                </a:lnTo>
                <a:cubicBezTo>
                  <a:pt x="0" y="48087"/>
                  <a:pt x="20674" y="18913"/>
                  <a:pt x="5013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flipH="1">
            <a:off x="-464415" y="2744935"/>
            <a:ext cx="5036383" cy="1997131"/>
          </a:xfrm>
        </p:spPr>
        <p:txBody>
          <a:bodyPr anchor="t">
            <a:normAutofit/>
          </a:bodyPr>
          <a:lstStyle>
            <a:lvl1pPr algn="l">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Picture Placeholder 2"/>
          <p:cNvSpPr>
            <a:spLocks noGrp="1"/>
          </p:cNvSpPr>
          <p:nvPr>
            <p:ph type="pic" idx="1"/>
          </p:nvPr>
        </p:nvSpPr>
        <p:spPr>
          <a:xfrm rot="20700000">
            <a:off x="3268485" y="615731"/>
            <a:ext cx="4323504" cy="3294418"/>
          </a:xfrm>
          <a:prstGeom prst="roundRect">
            <a:avLst>
              <a:gd name="adj" fmla="val 4992"/>
            </a:avLst>
          </a:prstGeom>
          <a:ln w="19050">
            <a:solidFill>
              <a:schemeClr val="tx1"/>
            </a:solidFill>
          </a:ln>
          <a:effectLst>
            <a:innerShdw blurRad="101600" dir="13500000">
              <a:prstClr val="black">
                <a:alpha val="70000"/>
              </a:prstClr>
            </a:innerShdw>
          </a:effectLst>
        </p:spPr>
        <p:txBody>
          <a:bodyPr/>
          <a:lstStyle>
            <a:lvl1pPr marL="0" indent="0">
              <a:buNone/>
              <a:defRPr lang="en-US" sz="2800" b="0" i="0" u="none" strike="noStrike" baseline="0" smtClean="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ar-SA" sz="2800" b="0" i="0" u="none" strike="noStrike" kern="1200" baseline="0" smtClean="0">
                <a:solidFill>
                  <a:srgbClr val="FFFFFF"/>
                </a:solidFill>
                <a:latin typeface="+mn-lt"/>
              </a:rPr>
              <a:t>انقر فوق الأيقونة لإضافة صورة</a:t>
            </a:r>
            <a:endParaRPr lang="en-US" sz="2800" b="0" i="0" u="none" strike="noStrike" kern="1200" baseline="0" smtClean="0">
              <a:solidFill>
                <a:srgbClr val="FFFFFF"/>
              </a:solidFill>
              <a:latin typeface="+mn-lt"/>
            </a:endParaRPr>
          </a:p>
        </p:txBody>
      </p:sp>
      <p:sp>
        <p:nvSpPr>
          <p:cNvPr id="4" name="Text Placeholder 3"/>
          <p:cNvSpPr>
            <a:spLocks noGrp="1"/>
          </p:cNvSpPr>
          <p:nvPr>
            <p:ph type="body" sz="half" idx="2"/>
          </p:nvPr>
        </p:nvSpPr>
        <p:spPr>
          <a:xfrm rot="20700000" flipH="1">
            <a:off x="3916836" y="4161126"/>
            <a:ext cx="4310915" cy="1203540"/>
          </a:xfrm>
        </p:spPr>
        <p:txBody>
          <a:bodyPr anchor="t">
            <a:normAutofit/>
          </a:bodyPr>
          <a:lstStyle>
            <a:lvl1pPr marL="0" indent="0" algn="ctr">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a:xfrm rot="20700000" flipH="1">
            <a:off x="658838" y="571256"/>
            <a:ext cx="1524000" cy="365125"/>
          </a:xfrm>
        </p:spPr>
        <p:txBody>
          <a:bodyPr/>
          <a:lstStyle>
            <a:lvl1pPr algn="r">
              <a:defRPr/>
            </a:lvl1pPr>
          </a:lstStyle>
          <a:p>
            <a:fld id="{1B8ABB09-4A1D-463E-8065-109CC2B7EFAA}" type="datetimeFigureOut">
              <a:rPr lang="ar-SA" smtClean="0"/>
              <a:t>14/06/1439</a:t>
            </a:fld>
            <a:endParaRPr lang="ar-SA"/>
          </a:p>
        </p:txBody>
      </p:sp>
      <p:sp>
        <p:nvSpPr>
          <p:cNvPr id="6" name="Footer Placeholder 5"/>
          <p:cNvSpPr>
            <a:spLocks noGrp="1"/>
          </p:cNvSpPr>
          <p:nvPr>
            <p:ph type="ftr" sz="quarter" idx="11"/>
          </p:nvPr>
        </p:nvSpPr>
        <p:spPr>
          <a:xfrm rot="20700000" flipH="1">
            <a:off x="5432620" y="5162531"/>
            <a:ext cx="2977453" cy="365125"/>
          </a:xfrm>
        </p:spPr>
        <p:txBody>
          <a:bodyPr/>
          <a:lstStyle>
            <a:lvl1pPr algn="r">
              <a:defRPr/>
            </a:lvl1pPr>
          </a:lstStyle>
          <a:p>
            <a:endParaRPr lang="ar-SA"/>
          </a:p>
        </p:txBody>
      </p:sp>
      <p:sp>
        <p:nvSpPr>
          <p:cNvPr id="7" name="Slide Number Placeholder 6"/>
          <p:cNvSpPr>
            <a:spLocks noGrp="1"/>
          </p:cNvSpPr>
          <p:nvPr>
            <p:ph type="sldNum" sz="quarter" idx="12"/>
          </p:nvPr>
        </p:nvSpPr>
        <p:spPr>
          <a:xfrm rot="20700000" flipH="1">
            <a:off x="162906" y="391055"/>
            <a:ext cx="1963187" cy="365125"/>
          </a:xfrm>
        </p:spPr>
        <p:txBody>
          <a:bodyPr/>
          <a:lstStyle>
            <a:lvl1pPr algn="r">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12" name="Rounded Rectangle 11"/>
          <p:cNvSpPr/>
          <p:nvPr/>
        </p:nvSpPr>
        <p:spPr>
          <a:xfrm rot="892252" flipH="1">
            <a:off x="1702767" y="-766298"/>
            <a:ext cx="8332816" cy="5894380"/>
          </a:xfrm>
          <a:custGeom>
            <a:avLst/>
            <a:gdLst/>
            <a:ahLst/>
            <a:cxnLst/>
            <a:rect l="l" t="t" r="r" b="b"/>
            <a:pathLst>
              <a:path w="8332816" h="5894380">
                <a:moveTo>
                  <a:pt x="1565164" y="0"/>
                </a:moveTo>
                <a:lnTo>
                  <a:pt x="8332816" y="1797049"/>
                </a:lnTo>
                <a:lnTo>
                  <a:pt x="8332816" y="5812290"/>
                </a:lnTo>
                <a:cubicBezTo>
                  <a:pt x="8332816" y="5857627"/>
                  <a:pt x="8296063" y="5894380"/>
                  <a:pt x="8250726" y="5894380"/>
                </a:cubicBezTo>
                <a:lnTo>
                  <a:pt x="0" y="5894380"/>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892252" flipH="1">
            <a:off x="545846" y="5089618"/>
            <a:ext cx="8528044" cy="2911464"/>
          </a:xfrm>
          <a:custGeom>
            <a:avLst/>
            <a:gdLst/>
            <a:ahLst/>
            <a:cxnLst/>
            <a:rect l="l" t="t" r="r" b="b"/>
            <a:pathLst>
              <a:path w="8528044" h="2911464">
                <a:moveTo>
                  <a:pt x="8477907" y="6451"/>
                </a:moveTo>
                <a:cubicBezTo>
                  <a:pt x="8507371" y="18913"/>
                  <a:pt x="8528044" y="48087"/>
                  <a:pt x="8528044" y="82090"/>
                </a:cubicBezTo>
                <a:lnTo>
                  <a:pt x="8528044" y="2911464"/>
                </a:lnTo>
                <a:lnTo>
                  <a:pt x="0" y="646970"/>
                </a:lnTo>
                <a:lnTo>
                  <a:pt x="171794" y="0"/>
                </a:lnTo>
                <a:lnTo>
                  <a:pt x="8445954" y="0"/>
                </a:lnTo>
                <a:cubicBezTo>
                  <a:pt x="8457288" y="0"/>
                  <a:pt x="8468086" y="2297"/>
                  <a:pt x="847790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892252" flipH="1">
            <a:off x="-389289" y="3839503"/>
            <a:ext cx="1011244" cy="2994350"/>
          </a:xfrm>
          <a:custGeom>
            <a:avLst/>
            <a:gdLst/>
            <a:ahLst/>
            <a:cxnLst/>
            <a:rect l="l" t="t" r="r" b="b"/>
            <a:pathLst>
              <a:path w="1011244" h="2994350">
                <a:moveTo>
                  <a:pt x="1011244" y="0"/>
                </a:moveTo>
                <a:lnTo>
                  <a:pt x="216140" y="2994350"/>
                </a:lnTo>
                <a:lnTo>
                  <a:pt x="0" y="2936957"/>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892252" flipH="1">
            <a:off x="-419550" y="-321837"/>
            <a:ext cx="1976541" cy="4072806"/>
          </a:xfrm>
          <a:custGeom>
            <a:avLst/>
            <a:gdLst/>
            <a:ahLst/>
            <a:cxnLst/>
            <a:rect l="l" t="t" r="r" b="b"/>
            <a:pathLst>
              <a:path w="1976541" h="4072806">
                <a:moveTo>
                  <a:pt x="0" y="0"/>
                </a:moveTo>
                <a:lnTo>
                  <a:pt x="1976541" y="524841"/>
                </a:lnTo>
                <a:lnTo>
                  <a:pt x="1034432" y="4072806"/>
                </a:lnTo>
                <a:lnTo>
                  <a:pt x="82090" y="4072806"/>
                </a:lnTo>
                <a:cubicBezTo>
                  <a:pt x="36753" y="4072806"/>
                  <a:pt x="0" y="4036053"/>
                  <a:pt x="0" y="399071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flipH="1">
            <a:off x="982499" y="4760430"/>
            <a:ext cx="5004753" cy="1299542"/>
          </a:xfrm>
        </p:spPr>
        <p:txBody>
          <a:bodyPr anchor="t"/>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a:p>
        </p:txBody>
      </p:sp>
      <p:sp>
        <p:nvSpPr>
          <p:cNvPr id="3" name="Vertical Text Placeholder 2"/>
          <p:cNvSpPr>
            <a:spLocks noGrp="1"/>
          </p:cNvSpPr>
          <p:nvPr>
            <p:ph type="body" orient="vert" idx="1"/>
          </p:nvPr>
        </p:nvSpPr>
        <p:spPr>
          <a:xfrm rot="11700000" flipH="1">
            <a:off x="1758013" y="984581"/>
            <a:ext cx="6581279" cy="3604759"/>
          </a:xfrm>
        </p:spPr>
        <p:txBody>
          <a:bodyPr vert="eaVert">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000"/>
            </a:lvl5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10"/>
          </p:nvPr>
        </p:nvSpPr>
        <p:spPr>
          <a:xfrm rot="900000" flipH="1">
            <a:off x="620921" y="6238502"/>
            <a:ext cx="1524000" cy="365125"/>
          </a:xfrm>
        </p:spPr>
        <p:txBody>
          <a:bodyPr/>
          <a:lstStyle/>
          <a:p>
            <a:fld id="{1B8ABB09-4A1D-463E-8065-109CC2B7EFAA}" type="datetimeFigureOut">
              <a:rPr lang="ar-SA" smtClean="0"/>
              <a:t>14/06/1439</a:t>
            </a:fld>
            <a:endParaRPr lang="ar-SA"/>
          </a:p>
        </p:txBody>
      </p:sp>
      <p:sp>
        <p:nvSpPr>
          <p:cNvPr id="5" name="Footer Placeholder 4"/>
          <p:cNvSpPr>
            <a:spLocks noGrp="1"/>
          </p:cNvSpPr>
          <p:nvPr>
            <p:ph type="ftr" sz="quarter" idx="11"/>
          </p:nvPr>
        </p:nvSpPr>
        <p:spPr>
          <a:xfrm rot="900000" flipH="1">
            <a:off x="684478" y="6094794"/>
            <a:ext cx="3124200" cy="365125"/>
          </a:xfrm>
        </p:spPr>
        <p:txBody>
          <a:bodyPr/>
          <a:lstStyle>
            <a:lvl1pPr algn="l">
              <a:defRPr/>
            </a:lvl1pPr>
          </a:lstStyle>
          <a:p>
            <a:endParaRPr lang="ar-SA"/>
          </a:p>
        </p:txBody>
      </p:sp>
      <p:sp>
        <p:nvSpPr>
          <p:cNvPr id="6" name="Slide Number Placeholder 5"/>
          <p:cNvSpPr>
            <a:spLocks noGrp="1"/>
          </p:cNvSpPr>
          <p:nvPr>
            <p:ph type="sldNum" sz="quarter" idx="12"/>
          </p:nvPr>
        </p:nvSpPr>
        <p:spPr>
          <a:xfrm rot="900000" flipH="1">
            <a:off x="48310" y="3246937"/>
            <a:ext cx="907445" cy="365125"/>
          </a:xfrm>
        </p:spPr>
        <p:txBody>
          <a:bodyPr/>
          <a:lstStyle>
            <a:lvl1pPr algn="r">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12" name="Rounded Rectangle 11"/>
          <p:cNvSpPr/>
          <p:nvPr/>
        </p:nvSpPr>
        <p:spPr>
          <a:xfrm rot="892252" flipH="1">
            <a:off x="2581879" y="-626065"/>
            <a:ext cx="7440156" cy="7347127"/>
          </a:xfrm>
          <a:custGeom>
            <a:avLst/>
            <a:gdLst/>
            <a:ahLst/>
            <a:cxnLst/>
            <a:rect l="l" t="t" r="r" b="b"/>
            <a:pathLst>
              <a:path w="7440156" h="7347127">
                <a:moveTo>
                  <a:pt x="1760047" y="0"/>
                </a:moveTo>
                <a:lnTo>
                  <a:pt x="7440156" y="1508269"/>
                </a:lnTo>
                <a:lnTo>
                  <a:pt x="7440156" y="7265037"/>
                </a:lnTo>
                <a:cubicBezTo>
                  <a:pt x="7440156" y="7310374"/>
                  <a:pt x="7403403" y="7347127"/>
                  <a:pt x="7358066" y="7347127"/>
                </a:cubicBezTo>
                <a:lnTo>
                  <a:pt x="2707078" y="7347127"/>
                </a:lnTo>
                <a:lnTo>
                  <a:pt x="0" y="6628304"/>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892252" flipH="1">
            <a:off x="1535059" y="6274265"/>
            <a:ext cx="4396677" cy="1167472"/>
          </a:xfrm>
          <a:custGeom>
            <a:avLst/>
            <a:gdLst/>
            <a:ahLst/>
            <a:cxnLst/>
            <a:rect l="l" t="t" r="r" b="b"/>
            <a:pathLst>
              <a:path w="4396677" h="1167472">
                <a:moveTo>
                  <a:pt x="4346539" y="6451"/>
                </a:moveTo>
                <a:cubicBezTo>
                  <a:pt x="4376003" y="18913"/>
                  <a:pt x="4396677" y="48087"/>
                  <a:pt x="4396677" y="82090"/>
                </a:cubicBezTo>
                <a:lnTo>
                  <a:pt x="4396677" y="1167472"/>
                </a:lnTo>
                <a:lnTo>
                  <a:pt x="0" y="0"/>
                </a:lnTo>
                <a:lnTo>
                  <a:pt x="4314586" y="0"/>
                </a:lnTo>
                <a:cubicBezTo>
                  <a:pt x="4325920" y="0"/>
                  <a:pt x="4336718" y="2297"/>
                  <a:pt x="4346539"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892252" flipH="1">
            <a:off x="-227752" y="5459724"/>
            <a:ext cx="1710569" cy="1538689"/>
          </a:xfrm>
          <a:custGeom>
            <a:avLst/>
            <a:gdLst/>
            <a:ahLst/>
            <a:cxnLst/>
            <a:rect l="l" t="t" r="r" b="b"/>
            <a:pathLst>
              <a:path w="1710569" h="1538689">
                <a:moveTo>
                  <a:pt x="1710569" y="1"/>
                </a:moveTo>
                <a:lnTo>
                  <a:pt x="1301993" y="1538689"/>
                </a:lnTo>
                <a:lnTo>
                  <a:pt x="0" y="1192965"/>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892252" flipH="1">
            <a:off x="-582984" y="-490731"/>
            <a:ext cx="3065776" cy="5811871"/>
          </a:xfrm>
          <a:custGeom>
            <a:avLst/>
            <a:gdLst/>
            <a:ahLst/>
            <a:cxnLst/>
            <a:rect l="l" t="t" r="r" b="b"/>
            <a:pathLst>
              <a:path w="3065776" h="5811871">
                <a:moveTo>
                  <a:pt x="0" y="0"/>
                </a:moveTo>
                <a:lnTo>
                  <a:pt x="3065776" y="814071"/>
                </a:lnTo>
                <a:lnTo>
                  <a:pt x="1738684" y="5811871"/>
                </a:lnTo>
                <a:lnTo>
                  <a:pt x="82090" y="5811871"/>
                </a:lnTo>
                <a:cubicBezTo>
                  <a:pt x="36753" y="5811871"/>
                  <a:pt x="0" y="5775118"/>
                  <a:pt x="0" y="572978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rot="11700000" flipH="1">
            <a:off x="917036" y="511413"/>
            <a:ext cx="1435608" cy="4818888"/>
          </a:xfrm>
        </p:spPr>
        <p:txBody>
          <a:bodyPr vert="eaVert"/>
          <a:lstStyle>
            <a:lvl1pPr>
              <a:defRPr lang="en-US" sz="4400" b="0" i="0" u="none" strike="noStrike" baseline="0" smtClean="0"/>
            </a:lvl1p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Vertical Text Placeholder 2"/>
          <p:cNvSpPr>
            <a:spLocks noGrp="1"/>
          </p:cNvSpPr>
          <p:nvPr>
            <p:ph type="body" orient="vert" idx="1"/>
          </p:nvPr>
        </p:nvSpPr>
        <p:spPr>
          <a:xfrm rot="11700000" flipH="1">
            <a:off x="2762224" y="1075673"/>
            <a:ext cx="5398955" cy="5088265"/>
          </a:xfrm>
        </p:spPr>
        <p:txBody>
          <a:bodyPr vert="eaVert">
            <a:normAutofit/>
          </a:bodyPr>
          <a:lstStyle>
            <a:lvl1pPr>
              <a:defRPr lang="en-US" sz="2800" b="0" i="0" u="none" strike="noStrike" baseline="0" smtClean="0"/>
            </a:lvl1pPr>
            <a:lvl2pPr>
              <a:defRPr lang="en-US" sz="2400" b="0" i="0" u="none" strike="noStrike" baseline="0" smtClean="0"/>
            </a:lvl2pPr>
            <a:lvl3pPr>
              <a:defRPr lang="en-US" sz="2400" b="0" i="0" u="none" strike="noStrike" baseline="0" smtClean="0"/>
            </a:lvl3pPr>
            <a:lvl4pPr>
              <a:defRPr lang="en-US" sz="2400" b="0" i="0" u="none" strike="noStrike" baseline="0" smtClean="0"/>
            </a:lvl4pPr>
            <a:lvl5pPr>
              <a:defRPr sz="2000"/>
            </a:lvl5p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10"/>
          </p:nvPr>
        </p:nvSpPr>
        <p:spPr>
          <a:xfrm rot="900000" flipH="1">
            <a:off x="172451" y="5888736"/>
            <a:ext cx="1243584" cy="365125"/>
          </a:xfrm>
        </p:spPr>
        <p:txBody>
          <a:bodyPr/>
          <a:lstStyle>
            <a:lvl1pPr algn="r">
              <a:defRPr/>
            </a:lvl1pPr>
          </a:lstStyle>
          <a:p>
            <a:fld id="{1B8ABB09-4A1D-463E-8065-109CC2B7EFAA}" type="datetimeFigureOut">
              <a:rPr lang="ar-SA" smtClean="0"/>
              <a:t>14/06/1439</a:t>
            </a:fld>
            <a:endParaRPr lang="ar-SA"/>
          </a:p>
        </p:txBody>
      </p:sp>
      <p:sp>
        <p:nvSpPr>
          <p:cNvPr id="5" name="Footer Placeholder 4"/>
          <p:cNvSpPr>
            <a:spLocks noGrp="1"/>
          </p:cNvSpPr>
          <p:nvPr>
            <p:ph type="ftr" sz="quarter" idx="11"/>
          </p:nvPr>
        </p:nvSpPr>
        <p:spPr>
          <a:xfrm rot="900000" flipH="1">
            <a:off x="1763397" y="6188244"/>
            <a:ext cx="2380306" cy="365125"/>
          </a:xfrm>
        </p:spPr>
        <p:txBody>
          <a:bodyPr/>
          <a:lstStyle>
            <a:lvl1pPr algn="l">
              <a:defRPr/>
            </a:lvl1pPr>
          </a:lstStyle>
          <a:p>
            <a:endParaRPr lang="ar-SA"/>
          </a:p>
        </p:txBody>
      </p:sp>
      <p:sp>
        <p:nvSpPr>
          <p:cNvPr id="6" name="Slide Number Placeholder 5"/>
          <p:cNvSpPr>
            <a:spLocks noGrp="1"/>
          </p:cNvSpPr>
          <p:nvPr>
            <p:ph type="sldNum" sz="quarter" idx="12"/>
          </p:nvPr>
        </p:nvSpPr>
        <p:spPr>
          <a:xfrm rot="900000" flipH="1">
            <a:off x="240155" y="5641848"/>
            <a:ext cx="1243584" cy="365125"/>
          </a:xfrm>
        </p:spPr>
        <p:txBody>
          <a:bodyPr/>
          <a:lstStyle>
            <a:lvl1pPr algn="r">
              <a:defRPr/>
            </a:lvl1pPr>
          </a:lstStyle>
          <a:p>
            <a:fld id="{0B34F065-1154-456A-91E3-76DE8E75E17B}" type="slidenum">
              <a:rPr lang="ar-SA" smtClean="0"/>
              <a:t>‹#›</a:t>
            </a:fld>
            <a:endParaRPr lang="ar-SA"/>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Scan1080Base.png"/>
          <p:cNvPicPr>
            <a:picLocks noChangeAspect="1"/>
          </p:cNvPicPr>
          <p:nvPr/>
        </p:nvPicPr>
        <p:blipFill>
          <a:blip r:embed="rId13" cstate="print">
            <a:lum bright="-38000"/>
          </a:blip>
          <a:stretch>
            <a:fillRect/>
          </a:stretch>
        </p:blipFill>
        <p:spPr>
          <a:xfrm flipH="1">
            <a:off x="0" y="0"/>
            <a:ext cx="9144000" cy="6858000"/>
          </a:xfrm>
          <a:prstGeom prst="rect">
            <a:avLst/>
          </a:prstGeom>
        </p:spPr>
      </p:pic>
      <p:sp>
        <p:nvSpPr>
          <p:cNvPr id="2" name="Title Placeholder 1"/>
          <p:cNvSpPr>
            <a:spLocks noGrp="1"/>
          </p:cNvSpPr>
          <p:nvPr>
            <p:ph type="title"/>
          </p:nvPr>
        </p:nvSpPr>
        <p:spPr>
          <a:xfrm rot="5400000" flipH="1">
            <a:off x="4847969" y="2807056"/>
            <a:ext cx="5320597" cy="1840087"/>
          </a:xfrm>
          <a:prstGeom prst="rect">
            <a:avLst/>
          </a:prstGeom>
        </p:spPr>
        <p:txBody>
          <a:bodyPr vert="horz" lIns="91440" tIns="45720" rIns="91440" bIns="45720" rtlCol="0" anchor="b">
            <a:normAutofit/>
          </a:bodyPr>
          <a:lstStyle/>
          <a:p>
            <a:r>
              <a:rPr lang="ar-SA" sz="4400" b="0" i="0" u="none" strike="noStrike" kern="1200" baseline="0" smtClean="0">
                <a:solidFill>
                  <a:srgbClr val="FFFFFF"/>
                </a:solidFill>
                <a:latin typeface="+mj-lt"/>
              </a:rPr>
              <a:t>انقر لتحرير نمط العنوان الرئيسي</a:t>
            </a:r>
            <a:endParaRPr lang="en-US" dirty="0"/>
          </a:p>
        </p:txBody>
      </p:sp>
      <p:sp>
        <p:nvSpPr>
          <p:cNvPr id="3" name="Text Placeholder 2"/>
          <p:cNvSpPr>
            <a:spLocks noGrp="1"/>
          </p:cNvSpPr>
          <p:nvPr>
            <p:ph type="body" idx="1"/>
          </p:nvPr>
        </p:nvSpPr>
        <p:spPr>
          <a:xfrm flipH="1">
            <a:off x="611560" y="990600"/>
            <a:ext cx="5027024" cy="4783348"/>
          </a:xfrm>
          <a:prstGeom prst="rect">
            <a:avLst/>
          </a:prstGeom>
        </p:spPr>
        <p:txBody>
          <a:bodyPr vert="horz" lIns="91440" tIns="45720" rIns="91440" bIns="45720" rtlCol="0">
            <a:normAutofit/>
          </a:bodyPr>
          <a:lstStyle/>
          <a:p>
            <a:pPr lvl="0"/>
            <a:r>
              <a:rPr lang="ar-SA" b="0" i="0" u="none" strike="noStrike" kern="1200" baseline="0" smtClean="0">
                <a:solidFill>
                  <a:srgbClr val="FFFFFF"/>
                </a:solidFill>
                <a:latin typeface="+mn-lt"/>
              </a:rPr>
              <a:t>انقر لتحرير أنماط النص الرئيسي</a:t>
            </a:r>
          </a:p>
          <a:p>
            <a:pPr lvl="1"/>
            <a:r>
              <a:rPr lang="ar-SA" b="0" i="0" u="none" strike="noStrike" kern="1200" baseline="0" smtClean="0">
                <a:solidFill>
                  <a:srgbClr val="FFFFFF"/>
                </a:solidFill>
                <a:latin typeface="+mn-lt"/>
              </a:rPr>
              <a:t>المستوى الثاني</a:t>
            </a:r>
          </a:p>
          <a:p>
            <a:pPr lvl="2"/>
            <a:r>
              <a:rPr lang="ar-SA" b="0" i="0" u="none" strike="noStrike" kern="1200" baseline="0" smtClean="0">
                <a:solidFill>
                  <a:srgbClr val="FFFFFF"/>
                </a:solidFill>
                <a:latin typeface="+mn-lt"/>
              </a:rPr>
              <a:t>المستوى الثالث</a:t>
            </a:r>
          </a:p>
          <a:p>
            <a:pPr lvl="3"/>
            <a:r>
              <a:rPr lang="ar-SA" b="0" i="0" u="none" strike="noStrike" kern="1200" baseline="0" smtClean="0">
                <a:solidFill>
                  <a:srgbClr val="FFFFFF"/>
                </a:solidFill>
                <a:latin typeface="+mn-lt"/>
              </a:rPr>
              <a:t>المستوى الرابع</a:t>
            </a:r>
          </a:p>
          <a:p>
            <a:pPr lvl="4"/>
            <a:r>
              <a:rPr lang="ar-SA" b="0" i="0" u="none" strike="noStrike" kern="1200" baseline="0" smtClean="0">
                <a:solidFill>
                  <a:srgbClr val="FFFFFF"/>
                </a:solidFill>
                <a:latin typeface="+mn-lt"/>
              </a:rPr>
              <a:t>المستوى الخامس</a:t>
            </a:r>
            <a:endParaRPr lang="en-US"/>
          </a:p>
        </p:txBody>
      </p:sp>
      <p:sp>
        <p:nvSpPr>
          <p:cNvPr id="4" name="Date Placeholder 3"/>
          <p:cNvSpPr>
            <a:spLocks noGrp="1"/>
          </p:cNvSpPr>
          <p:nvPr>
            <p:ph type="dt" sz="half" idx="2"/>
          </p:nvPr>
        </p:nvSpPr>
        <p:spPr>
          <a:xfrm flipH="1">
            <a:off x="611560" y="6096001"/>
            <a:ext cx="1524000" cy="365125"/>
          </a:xfrm>
          <a:prstGeom prst="rect">
            <a:avLst/>
          </a:prstGeom>
        </p:spPr>
        <p:txBody>
          <a:bodyPr vert="horz" lIns="91440" tIns="45720" rIns="91440" bIns="45720" rtlCol="0" anchor="ctr"/>
          <a:lstStyle>
            <a:lvl1pPr algn="l" rtl="1">
              <a:defRPr sz="1200">
                <a:solidFill>
                  <a:schemeClr val="tx1">
                    <a:tint val="75000"/>
                  </a:schemeClr>
                </a:solidFill>
                <a:effectLst/>
              </a:defRPr>
            </a:lvl1pPr>
          </a:lstStyle>
          <a:p>
            <a:fld id="{1B8ABB09-4A1D-463E-8065-109CC2B7EFAA}" type="datetimeFigureOut">
              <a:rPr lang="ar-SA" smtClean="0"/>
              <a:t>14/06/1439</a:t>
            </a:fld>
            <a:endParaRPr lang="ar-SA"/>
          </a:p>
        </p:txBody>
      </p:sp>
      <p:sp>
        <p:nvSpPr>
          <p:cNvPr id="5" name="Footer Placeholder 4"/>
          <p:cNvSpPr>
            <a:spLocks noGrp="1"/>
          </p:cNvSpPr>
          <p:nvPr>
            <p:ph type="ftr" sz="quarter" idx="3"/>
          </p:nvPr>
        </p:nvSpPr>
        <p:spPr>
          <a:xfrm flipH="1">
            <a:off x="2123728" y="6096001"/>
            <a:ext cx="3124200" cy="365125"/>
          </a:xfrm>
          <a:prstGeom prst="rect">
            <a:avLst/>
          </a:prstGeom>
        </p:spPr>
        <p:txBody>
          <a:bodyPr vert="horz" lIns="91440" tIns="45720" rIns="91440" bIns="45720" rtlCol="0" anchor="ctr"/>
          <a:lstStyle>
            <a:lvl1pPr algn="r" rtl="1">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flipH="1">
            <a:off x="6588224" y="532491"/>
            <a:ext cx="2133600" cy="365125"/>
          </a:xfrm>
          <a:prstGeom prst="rect">
            <a:avLst/>
          </a:prstGeom>
        </p:spPr>
        <p:txBody>
          <a:bodyPr vert="horz" lIns="91440" tIns="45720" rIns="91440" bIns="45720" rtlCol="0" anchor="ctr"/>
          <a:lstStyle>
            <a:lvl1pPr algn="l" rtl="1">
              <a:defRPr sz="2400">
                <a:solidFill>
                  <a:schemeClr val="tx1">
                    <a:tint val="75000"/>
                  </a:schemeClr>
                </a:solidFill>
              </a:defRPr>
            </a:lvl1pPr>
          </a:lstStyle>
          <a:p>
            <a:fld id="{0B34F065-1154-456A-91E3-76DE8E75E17B}" type="slidenum">
              <a:rPr lang="ar-SA" smtClean="0"/>
              <a:t>‹#›</a:t>
            </a:fld>
            <a:endParaRPr lang="ar-SA"/>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nLst>
      <p:par>
        <p:cTn id="1" dur="indefinite" restart="never" nodeType="tmRoot"/>
      </p:par>
    </p:tnLst>
  </p:timing>
  <p:txStyles>
    <p:titleStyle>
      <a:lvl1pPr algn="l" defTabSz="914400" rtl="1" eaLnBrk="1" latinLnBrk="0" hangingPunct="1">
        <a:spcBef>
          <a:spcPct val="0"/>
        </a:spcBef>
        <a:buNone/>
        <a:defRPr lang="en-US" sz="4400" b="0" i="0" u="none" strike="noStrike" kern="1200" baseline="0" smtClean="0">
          <a:solidFill>
            <a:schemeClr val="tx1"/>
          </a:solidFill>
          <a:effectLst>
            <a:outerShdw blurRad="38100" dist="38100" dir="2700000" algn="tl">
              <a:srgbClr val="000000">
                <a:alpha val="43137"/>
              </a:srgbClr>
            </a:outerShdw>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65760" indent="-365760" algn="r" defTabSz="914400" rtl="1" eaLnBrk="1" latinLnBrk="0" hangingPunct="1">
        <a:spcBef>
          <a:spcPct val="20000"/>
        </a:spcBef>
        <a:spcAft>
          <a:spcPts val="600"/>
        </a:spcAft>
        <a:buSzPct val="160000"/>
        <a:buFont typeface="Wingdings" pitchFamily="2" charset="2"/>
        <a:buChar char=""/>
        <a:defRPr lang="en-US" sz="28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1pPr>
      <a:lvl2pPr marL="731520" indent="-365760" algn="r" defTabSz="914400" rtl="1" eaLnBrk="1" latinLnBrk="0" hangingPunct="1">
        <a:spcBef>
          <a:spcPct val="20000"/>
        </a:spcBef>
        <a:spcAft>
          <a:spcPts val="600"/>
        </a:spcAft>
        <a:buSzPct val="160000"/>
        <a:buFont typeface="Wingdings" pitchFamily="2" charset="2"/>
        <a:buChar char=""/>
        <a:defRPr lang="en-US" sz="24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2pPr>
      <a:lvl3pPr marL="1097280" indent="-320040" algn="r" defTabSz="914400" rtl="1" eaLnBrk="1" latinLnBrk="0" hangingPunct="1">
        <a:spcBef>
          <a:spcPct val="20000"/>
        </a:spcBef>
        <a:spcAft>
          <a:spcPts val="600"/>
        </a:spcAft>
        <a:buSzPct val="160000"/>
        <a:buFont typeface="Wingdings" pitchFamily="2" charset="2"/>
        <a:buChar char=""/>
        <a:defRPr lang="en-US" sz="20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3pPr>
      <a:lvl4pPr marL="1371600" indent="-274320" algn="r" defTabSz="914400" rtl="1" eaLnBrk="1" latinLnBrk="0" hangingPunct="1">
        <a:spcBef>
          <a:spcPct val="20000"/>
        </a:spcBef>
        <a:spcAft>
          <a:spcPts val="600"/>
        </a:spcAft>
        <a:buSzPct val="160000"/>
        <a:buFont typeface="Wingdings" pitchFamily="2" charset="2"/>
        <a:buChar char=""/>
        <a:defRPr lang="en-US" sz="1800" b="0" i="0" u="none" strike="noStrike" kern="1200" baseline="0" smtClean="0">
          <a:solidFill>
            <a:schemeClr val="tx1"/>
          </a:solidFill>
          <a:effectLst>
            <a:outerShdw blurRad="38100" dist="38100" dir="2700000" algn="tl">
              <a:srgbClr val="000000">
                <a:alpha val="43137"/>
              </a:srgbClr>
            </a:outerShdw>
          </a:effectLst>
          <a:latin typeface="+mn-lt"/>
          <a:ea typeface="+mn-ea"/>
          <a:cs typeface="+mn-cs"/>
        </a:defRPr>
      </a:lvl4pPr>
      <a:lvl5pPr marL="1645920" indent="-274320" algn="r" defTabSz="914400" rtl="1" eaLnBrk="1" latinLnBrk="0" hangingPunct="1">
        <a:spcBef>
          <a:spcPct val="20000"/>
        </a:spcBef>
        <a:spcAft>
          <a:spcPts val="600"/>
        </a:spcAft>
        <a:buSzPct val="16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192024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19456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46888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743200" indent="-228600" algn="r" defTabSz="914400" rtl="1"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rot="900000" flipH="1">
            <a:off x="2589644" y="2664005"/>
            <a:ext cx="5985159" cy="1606102"/>
          </a:xfrm>
        </p:spPr>
        <p:txBody>
          <a:bodyPr>
            <a:normAutofit fontScale="90000"/>
          </a:bodyPr>
          <a:lstStyle/>
          <a:p>
            <a:r>
              <a:rPr lang="ar-JO" b="1" dirty="0" smtClean="0">
                <a:solidFill>
                  <a:srgbClr val="FF0000"/>
                </a:solidFill>
                <a:latin typeface="+mn-lt"/>
                <a:ea typeface="Calibri"/>
                <a:cs typeface="Bold Italic Art" pitchFamily="2" charset="-78"/>
              </a:rPr>
              <a:t>بسم الله الرحمن  الرحيم</a:t>
            </a:r>
            <a:br>
              <a:rPr lang="ar-JO" b="1" dirty="0" smtClean="0">
                <a:solidFill>
                  <a:srgbClr val="FF0000"/>
                </a:solidFill>
                <a:latin typeface="+mn-lt"/>
                <a:ea typeface="Calibri"/>
                <a:cs typeface="Bold Italic Art" pitchFamily="2" charset="-78"/>
              </a:rPr>
            </a:br>
            <a:r>
              <a:rPr lang="ar-JO" b="1" dirty="0" smtClean="0">
                <a:solidFill>
                  <a:srgbClr val="FF0000"/>
                </a:solidFill>
                <a:latin typeface="+mn-lt"/>
                <a:ea typeface="Calibri"/>
                <a:cs typeface="Bold Italic Art" pitchFamily="2" charset="-78"/>
              </a:rPr>
              <a:t/>
            </a:r>
            <a:br>
              <a:rPr lang="ar-JO" b="1" dirty="0" smtClean="0">
                <a:solidFill>
                  <a:srgbClr val="FF0000"/>
                </a:solidFill>
                <a:latin typeface="+mn-lt"/>
                <a:ea typeface="Calibri"/>
                <a:cs typeface="Bold Italic Art" pitchFamily="2" charset="-78"/>
              </a:rPr>
            </a:br>
            <a:r>
              <a:rPr lang="ar-JO" b="1" dirty="0" smtClean="0">
                <a:solidFill>
                  <a:srgbClr val="FF0000"/>
                </a:solidFill>
                <a:latin typeface="Aldhabi" pitchFamily="2" charset="-78"/>
                <a:ea typeface="Calibri"/>
                <a:cs typeface="Aldhabi" pitchFamily="2" charset="-78"/>
              </a:rPr>
              <a:t>قال تعالى : ( وفي انفسكم افلا تبصرون  ) سورة الذاريات  </a:t>
            </a:r>
            <a:endParaRPr lang="ar-JO" b="1" dirty="0">
              <a:solidFill>
                <a:srgbClr val="FF0000"/>
              </a:solidFill>
              <a:latin typeface="Aldhabi" pitchFamily="2" charset="-78"/>
              <a:ea typeface="Calibri"/>
              <a:cs typeface="Aldhabi" pitchFamily="2" charset="-78"/>
            </a:endParaRPr>
          </a:p>
        </p:txBody>
      </p:sp>
      <p:sp>
        <p:nvSpPr>
          <p:cNvPr id="3" name="عنوان فرعي 2"/>
          <p:cNvSpPr>
            <a:spLocks noGrp="1"/>
          </p:cNvSpPr>
          <p:nvPr>
            <p:ph type="subTitle" idx="1"/>
          </p:nvPr>
        </p:nvSpPr>
        <p:spPr/>
        <p:txBody>
          <a:bodyPr>
            <a:normAutofit fontScale="32500" lnSpcReduction="20000"/>
          </a:bodyPr>
          <a:lstStyle/>
          <a:p>
            <a:pPr>
              <a:lnSpc>
                <a:spcPct val="115000"/>
              </a:lnSpc>
              <a:spcAft>
                <a:spcPts val="1000"/>
              </a:spcAft>
            </a:pPr>
            <a:endParaRPr lang="ar-JO" sz="4400" b="1" dirty="0" smtClean="0">
              <a:solidFill>
                <a:srgbClr val="FF0000"/>
              </a:solidFill>
              <a:ea typeface="Calibri"/>
            </a:endParaRPr>
          </a:p>
          <a:p>
            <a:pPr algn="ctr">
              <a:lnSpc>
                <a:spcPct val="115000"/>
              </a:lnSpc>
              <a:spcAft>
                <a:spcPts val="1000"/>
              </a:spcAft>
            </a:pPr>
            <a:r>
              <a:rPr lang="ar-JO" sz="9800" b="1" dirty="0" smtClean="0">
                <a:solidFill>
                  <a:srgbClr val="FF0000"/>
                </a:solidFill>
                <a:ea typeface="Calibri"/>
              </a:rPr>
              <a:t>تركيب </a:t>
            </a:r>
            <a:r>
              <a:rPr lang="ar-JO" sz="9800" b="1" dirty="0">
                <a:solidFill>
                  <a:srgbClr val="FF0000"/>
                </a:solidFill>
                <a:ea typeface="Calibri"/>
              </a:rPr>
              <a:t>الجهاز الهضمي</a:t>
            </a:r>
            <a:endParaRPr lang="en-US" sz="4900" dirty="0">
              <a:ea typeface="Calibri"/>
              <a:cs typeface="Arial"/>
            </a:endParaRPr>
          </a:p>
          <a:p>
            <a:endParaRPr lang="ar-JO" dirty="0"/>
          </a:p>
        </p:txBody>
      </p:sp>
    </p:spTree>
    <p:extLst>
      <p:ext uri="{BB962C8B-B14F-4D97-AF65-F5344CB8AC3E}">
        <p14:creationId xmlns:p14="http://schemas.microsoft.com/office/powerpoint/2010/main" val="90334161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707904" y="-33104"/>
            <a:ext cx="5064953" cy="1695631"/>
          </a:xfrm>
        </p:spPr>
        <p:txBody>
          <a:bodyPr>
            <a:normAutofit/>
          </a:bodyPr>
          <a:lstStyle/>
          <a:p>
            <a:pPr lvl="0">
              <a:lnSpc>
                <a:spcPct val="115000"/>
              </a:lnSpc>
              <a:spcBef>
                <a:spcPct val="20000"/>
              </a:spcBef>
              <a:spcAft>
                <a:spcPts val="1000"/>
              </a:spcAft>
            </a:pPr>
            <a:r>
              <a:rPr lang="ar-JO" sz="4100" b="1" dirty="0">
                <a:solidFill>
                  <a:srgbClr val="FF0000"/>
                </a:solidFill>
                <a:ea typeface="Calibri"/>
                <a:cs typeface="Arial"/>
              </a:rPr>
              <a:t>تركيب الجهاز الهضمي</a:t>
            </a:r>
            <a:r>
              <a:rPr lang="en-US" sz="2200" dirty="0">
                <a:solidFill>
                  <a:prstClr val="black">
                    <a:tint val="75000"/>
                  </a:prstClr>
                </a:solidFill>
                <a:ea typeface="Calibri"/>
                <a:cs typeface="Arial"/>
              </a:rPr>
              <a:t/>
            </a:r>
            <a:br>
              <a:rPr lang="en-US" sz="2200" dirty="0">
                <a:solidFill>
                  <a:prstClr val="black">
                    <a:tint val="75000"/>
                  </a:prstClr>
                </a:solidFill>
                <a:ea typeface="Calibri"/>
                <a:cs typeface="Arial"/>
              </a:rPr>
            </a:br>
            <a:endParaRPr lang="ar-JO" dirty="0"/>
          </a:p>
        </p:txBody>
      </p:sp>
      <p:sp>
        <p:nvSpPr>
          <p:cNvPr id="3" name="عنصر نائب للمحتوى 2"/>
          <p:cNvSpPr>
            <a:spLocks noGrp="1"/>
          </p:cNvSpPr>
          <p:nvPr>
            <p:ph idx="1"/>
          </p:nvPr>
        </p:nvSpPr>
        <p:spPr>
          <a:xfrm>
            <a:off x="179512" y="908720"/>
            <a:ext cx="8712968" cy="5688632"/>
          </a:xfrm>
        </p:spPr>
        <p:txBody>
          <a:bodyPr>
            <a:normAutofit/>
          </a:bodyPr>
          <a:lstStyle/>
          <a:p>
            <a:pPr>
              <a:lnSpc>
                <a:spcPct val="115000"/>
              </a:lnSpc>
              <a:spcAft>
                <a:spcPts val="1000"/>
              </a:spcAft>
            </a:pPr>
            <a:r>
              <a:rPr lang="ar-JO" b="1" dirty="0">
                <a:solidFill>
                  <a:srgbClr val="FF0000"/>
                </a:solidFill>
                <a:ea typeface="Calibri"/>
              </a:rPr>
              <a:t>القناه </a:t>
            </a:r>
            <a:r>
              <a:rPr lang="ar-JO" b="1" dirty="0" err="1">
                <a:solidFill>
                  <a:srgbClr val="FF0000"/>
                </a:solidFill>
                <a:ea typeface="Calibri"/>
              </a:rPr>
              <a:t>الهضميه</a:t>
            </a:r>
            <a:r>
              <a:rPr lang="ar-JO" b="1" dirty="0">
                <a:solidFill>
                  <a:srgbClr val="FF0000"/>
                </a:solidFill>
                <a:ea typeface="Calibri"/>
              </a:rPr>
              <a:t> :</a:t>
            </a:r>
            <a:r>
              <a:rPr lang="ar-SA" sz="2800" dirty="0">
                <a:ea typeface="Calibri"/>
              </a:rPr>
              <a:t> وهي قناه طويله </a:t>
            </a:r>
            <a:r>
              <a:rPr lang="ar-SA" sz="2800" dirty="0" err="1">
                <a:ea typeface="Calibri"/>
              </a:rPr>
              <a:t>متعرجه</a:t>
            </a:r>
            <a:r>
              <a:rPr lang="ar-SA" sz="2800" dirty="0">
                <a:ea typeface="Calibri"/>
              </a:rPr>
              <a:t> تبدا من الفم وتنتهي بفتحه الشرج الغدد </a:t>
            </a:r>
            <a:r>
              <a:rPr lang="ar-SA" sz="2800" dirty="0" err="1">
                <a:ea typeface="Calibri"/>
              </a:rPr>
              <a:t>الملحقه</a:t>
            </a:r>
            <a:r>
              <a:rPr lang="ar-SA" sz="2800" dirty="0">
                <a:ea typeface="Calibri"/>
              </a:rPr>
              <a:t> بالجهاز الهضمي هي الكبد والبنكرياس الغده </a:t>
            </a:r>
            <a:r>
              <a:rPr lang="ar-SA" sz="2800" dirty="0" err="1">
                <a:ea typeface="Calibri"/>
              </a:rPr>
              <a:t>اللعابيه</a:t>
            </a:r>
            <a:r>
              <a:rPr lang="ar-SA" sz="2800" dirty="0">
                <a:ea typeface="Calibri"/>
              </a:rPr>
              <a:t> </a:t>
            </a:r>
            <a:endParaRPr lang="en-US" sz="2800" dirty="0">
              <a:ea typeface="Calibri"/>
              <a:cs typeface="Arial"/>
            </a:endParaRPr>
          </a:p>
          <a:p>
            <a:pPr>
              <a:lnSpc>
                <a:spcPct val="115000"/>
              </a:lnSpc>
              <a:spcAft>
                <a:spcPts val="1000"/>
              </a:spcAft>
            </a:pPr>
            <a:r>
              <a:rPr lang="ar-JO" b="1" dirty="0">
                <a:solidFill>
                  <a:srgbClr val="FF0000"/>
                </a:solidFill>
                <a:ea typeface="Calibri"/>
              </a:rPr>
              <a:t>الهضم :</a:t>
            </a:r>
            <a:r>
              <a:rPr lang="ar-JO" sz="2800" dirty="0">
                <a:ea typeface="Calibri"/>
              </a:rPr>
              <a:t> </a:t>
            </a:r>
            <a:r>
              <a:rPr lang="ar-SA" sz="2800" dirty="0">
                <a:ea typeface="Calibri"/>
              </a:rPr>
              <a:t>هو تحول جزيئات المواد </a:t>
            </a:r>
            <a:r>
              <a:rPr lang="ar-SA" sz="2800" dirty="0" err="1">
                <a:ea typeface="Calibri"/>
              </a:rPr>
              <a:t>الغذائيه</a:t>
            </a:r>
            <a:r>
              <a:rPr lang="ar-SA" sz="2800" dirty="0">
                <a:ea typeface="Calibri"/>
              </a:rPr>
              <a:t> كبيره الحجم الي جزيئات اصغر حجم وابسط  تركيبا ليسهل امتصاصها للحصول على </a:t>
            </a:r>
            <a:r>
              <a:rPr lang="ar-SA" sz="2800" dirty="0" err="1">
                <a:ea typeface="Calibri"/>
              </a:rPr>
              <a:t>الطاقه</a:t>
            </a:r>
            <a:r>
              <a:rPr lang="ar-SA" sz="2800" dirty="0">
                <a:ea typeface="Calibri"/>
              </a:rPr>
              <a:t>  ولبناء خلايا الجسم وتعويض ما يتلف منها ولحفظه في حاله  مستدامه من الاتزان البدني </a:t>
            </a:r>
            <a:endParaRPr lang="en-US" sz="2800" dirty="0">
              <a:ea typeface="Calibri"/>
              <a:cs typeface="Arial"/>
            </a:endParaRPr>
          </a:p>
          <a:p>
            <a:pPr>
              <a:lnSpc>
                <a:spcPct val="115000"/>
              </a:lnSpc>
              <a:spcAft>
                <a:spcPts val="1000"/>
              </a:spcAft>
            </a:pPr>
            <a:r>
              <a:rPr lang="ar-JO" b="1" dirty="0">
                <a:solidFill>
                  <a:srgbClr val="FF0000"/>
                </a:solidFill>
                <a:ea typeface="Calibri"/>
              </a:rPr>
              <a:t>1 – الفم :</a:t>
            </a:r>
            <a:r>
              <a:rPr lang="ar-SA" sz="2800" dirty="0">
                <a:ea typeface="Calibri"/>
              </a:rPr>
              <a:t> تبدا عمليه الهضم من الفم على طحن الطعام  بطريقه  ميكانيكيه بواسطه </a:t>
            </a:r>
            <a:r>
              <a:rPr lang="ar-SA" sz="2800" b="1" dirty="0">
                <a:solidFill>
                  <a:srgbClr val="FF0000"/>
                </a:solidFill>
                <a:ea typeface="Calibri"/>
              </a:rPr>
              <a:t>الاسنان</a:t>
            </a:r>
            <a:r>
              <a:rPr lang="ar-SA" sz="2800" dirty="0">
                <a:ea typeface="Calibri"/>
              </a:rPr>
              <a:t> </a:t>
            </a:r>
            <a:r>
              <a:rPr lang="ar-SA" sz="2800" b="1" dirty="0">
                <a:solidFill>
                  <a:srgbClr val="FF0000"/>
                </a:solidFill>
                <a:ea typeface="Calibri"/>
              </a:rPr>
              <a:t>ويسهم اللسان </a:t>
            </a:r>
            <a:r>
              <a:rPr lang="ar-SA" sz="2800" dirty="0">
                <a:ea typeface="Calibri"/>
              </a:rPr>
              <a:t>في خلط  الطعام باللعاب , </a:t>
            </a:r>
            <a:r>
              <a:rPr lang="ar-SA" sz="2800" dirty="0">
                <a:solidFill>
                  <a:srgbClr val="FF0000"/>
                </a:solidFill>
                <a:ea typeface="Calibri"/>
              </a:rPr>
              <a:t>ويتكون اللعاب </a:t>
            </a:r>
            <a:r>
              <a:rPr lang="ar-SA" sz="2800" dirty="0">
                <a:ea typeface="Calibri"/>
              </a:rPr>
              <a:t>الذي تفرزه الغدد </a:t>
            </a:r>
            <a:r>
              <a:rPr lang="ar-SA" sz="2800" dirty="0" err="1">
                <a:ea typeface="Calibri"/>
              </a:rPr>
              <a:t>اللعابيه</a:t>
            </a:r>
            <a:r>
              <a:rPr lang="ar-SA" sz="2800" dirty="0">
                <a:ea typeface="Calibri"/>
              </a:rPr>
              <a:t> من نسبه </a:t>
            </a:r>
            <a:r>
              <a:rPr lang="ar-SA" sz="2800" dirty="0" err="1">
                <a:ea typeface="Calibri"/>
              </a:rPr>
              <a:t>عاليه</a:t>
            </a:r>
            <a:r>
              <a:rPr lang="ar-SA" sz="2800" dirty="0">
                <a:ea typeface="Calibri"/>
              </a:rPr>
              <a:t> من الماء </a:t>
            </a:r>
            <a:r>
              <a:rPr lang="ar-SA" sz="2800" dirty="0" err="1">
                <a:ea typeface="Calibri"/>
              </a:rPr>
              <a:t>بالاضافه</a:t>
            </a:r>
            <a:r>
              <a:rPr lang="ar-SA" sz="2800" dirty="0">
                <a:ea typeface="Calibri"/>
              </a:rPr>
              <a:t> الي </a:t>
            </a:r>
            <a:r>
              <a:rPr lang="ar-SA" sz="2800" b="1" dirty="0">
                <a:solidFill>
                  <a:srgbClr val="FF0000"/>
                </a:solidFill>
                <a:ea typeface="Calibri"/>
              </a:rPr>
              <a:t>انزيم </a:t>
            </a:r>
            <a:r>
              <a:rPr lang="ar-SA" sz="2800" b="1" dirty="0" err="1">
                <a:solidFill>
                  <a:srgbClr val="FF0000"/>
                </a:solidFill>
                <a:ea typeface="Calibri"/>
              </a:rPr>
              <a:t>الاميليز</a:t>
            </a:r>
            <a:r>
              <a:rPr lang="ar-SA" sz="2800" b="1" dirty="0">
                <a:solidFill>
                  <a:srgbClr val="FF0000"/>
                </a:solidFill>
                <a:ea typeface="Calibri"/>
              </a:rPr>
              <a:t> الذي يهضم المواد </a:t>
            </a:r>
            <a:r>
              <a:rPr lang="ar-SA" sz="2800" b="1" dirty="0" err="1">
                <a:solidFill>
                  <a:srgbClr val="FF0000"/>
                </a:solidFill>
                <a:ea typeface="Calibri"/>
              </a:rPr>
              <a:t>الكربوهيدراتيه</a:t>
            </a:r>
            <a:r>
              <a:rPr lang="ar-SA" sz="2800" b="1" dirty="0">
                <a:solidFill>
                  <a:srgbClr val="FF0000"/>
                </a:solidFill>
                <a:ea typeface="Calibri"/>
              </a:rPr>
              <a:t> </a:t>
            </a:r>
            <a:endParaRPr lang="en-US" sz="2800" b="1" dirty="0">
              <a:solidFill>
                <a:srgbClr val="FF0000"/>
              </a:solidFill>
              <a:ea typeface="Calibri"/>
            </a:endParaRPr>
          </a:p>
        </p:txBody>
      </p:sp>
    </p:spTree>
    <p:extLst>
      <p:ext uri="{BB962C8B-B14F-4D97-AF65-F5344CB8AC3E}">
        <p14:creationId xmlns:p14="http://schemas.microsoft.com/office/powerpoint/2010/main" val="348887280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0" y="116632"/>
            <a:ext cx="9144000" cy="6552728"/>
          </a:xfrm>
        </p:spPr>
        <p:txBody>
          <a:bodyPr>
            <a:normAutofit lnSpcReduction="10000"/>
          </a:bodyPr>
          <a:lstStyle/>
          <a:p>
            <a:pPr lvl="0">
              <a:lnSpc>
                <a:spcPct val="115000"/>
              </a:lnSpc>
              <a:spcAft>
                <a:spcPts val="1000"/>
              </a:spcAft>
            </a:pPr>
            <a:r>
              <a:rPr lang="ar-JO" sz="2600" b="1" dirty="0">
                <a:solidFill>
                  <a:srgbClr val="FF0000"/>
                </a:solidFill>
                <a:ea typeface="Calibri"/>
              </a:rPr>
              <a:t>2 - البلعوم  :</a:t>
            </a:r>
            <a:r>
              <a:rPr lang="ar-JO" sz="2200" dirty="0">
                <a:solidFill>
                  <a:prstClr val="black"/>
                </a:solidFill>
                <a:ea typeface="Calibri"/>
              </a:rPr>
              <a:t> </a:t>
            </a:r>
            <a:r>
              <a:rPr lang="ar-SA" sz="2200" dirty="0">
                <a:ea typeface="Calibri"/>
              </a:rPr>
              <a:t>هو انبوب عضلي قصير يقوم  بدور مزدوج في امرار الغذاء من الفم الى المريء والهواء </a:t>
            </a:r>
            <a:endParaRPr lang="en-US" sz="2200" dirty="0">
              <a:ea typeface="Calibri"/>
            </a:endParaRPr>
          </a:p>
          <a:p>
            <a:pPr lvl="0"/>
            <a:r>
              <a:rPr lang="ar-JO" b="1" dirty="0">
                <a:solidFill>
                  <a:srgbClr val="FF0000"/>
                </a:solidFill>
                <a:ea typeface="Calibri"/>
              </a:rPr>
              <a:t>3 - المريء </a:t>
            </a:r>
            <a:r>
              <a:rPr lang="ar-JO" sz="2200" dirty="0">
                <a:ea typeface="Calibri"/>
              </a:rPr>
              <a:t>: </a:t>
            </a:r>
            <a:r>
              <a:rPr lang="ar-SA" sz="2200" dirty="0">
                <a:ea typeface="Calibri"/>
              </a:rPr>
              <a:t> يندفع الطعام في المريء الى </a:t>
            </a:r>
            <a:r>
              <a:rPr lang="ar-SA" sz="2200" dirty="0" err="1">
                <a:ea typeface="Calibri"/>
              </a:rPr>
              <a:t>المعده</a:t>
            </a:r>
            <a:r>
              <a:rPr lang="ar-SA" sz="2200" dirty="0">
                <a:ea typeface="Calibri"/>
              </a:rPr>
              <a:t> </a:t>
            </a:r>
            <a:r>
              <a:rPr lang="ar-SA" sz="2200" dirty="0" err="1">
                <a:ea typeface="Calibri"/>
              </a:rPr>
              <a:t>بالحركه</a:t>
            </a:r>
            <a:r>
              <a:rPr lang="ar-SA" sz="2200" dirty="0">
                <a:ea typeface="Calibri"/>
              </a:rPr>
              <a:t> الدودية </a:t>
            </a:r>
          </a:p>
          <a:p>
            <a:pPr lvl="0"/>
            <a:endParaRPr lang="ar-JO" sz="2200" dirty="0">
              <a:solidFill>
                <a:prstClr val="black"/>
              </a:solidFill>
            </a:endParaRPr>
          </a:p>
          <a:p>
            <a:pPr>
              <a:lnSpc>
                <a:spcPct val="115000"/>
              </a:lnSpc>
              <a:spcAft>
                <a:spcPts val="1000"/>
              </a:spcAft>
            </a:pPr>
            <a:r>
              <a:rPr lang="ar-JO" sz="2800" b="1" dirty="0">
                <a:solidFill>
                  <a:srgbClr val="FF0000"/>
                </a:solidFill>
                <a:ea typeface="Calibri"/>
              </a:rPr>
              <a:t>4 – </a:t>
            </a:r>
            <a:r>
              <a:rPr lang="ar-JO" sz="2800" b="1" dirty="0" err="1">
                <a:solidFill>
                  <a:srgbClr val="FF0000"/>
                </a:solidFill>
                <a:ea typeface="Calibri"/>
              </a:rPr>
              <a:t>المعده</a:t>
            </a:r>
            <a:r>
              <a:rPr lang="ar-JO" sz="2800" b="1" dirty="0">
                <a:solidFill>
                  <a:srgbClr val="FF0000"/>
                </a:solidFill>
                <a:ea typeface="Calibri"/>
              </a:rPr>
              <a:t> :</a:t>
            </a:r>
            <a:r>
              <a:rPr lang="ar-JO" sz="2400" dirty="0">
                <a:ea typeface="Calibri"/>
              </a:rPr>
              <a:t> </a:t>
            </a:r>
            <a:r>
              <a:rPr lang="ar-SA" sz="2400" dirty="0">
                <a:ea typeface="Calibri"/>
              </a:rPr>
              <a:t> </a:t>
            </a:r>
            <a:r>
              <a:rPr lang="ar-SA" sz="2200" dirty="0">
                <a:ea typeface="Calibri"/>
              </a:rPr>
              <a:t>كيس قوي مرن يتكون من عضلات ملساء وانثناءات معديه ناتجه عن طي جدار </a:t>
            </a:r>
            <a:r>
              <a:rPr lang="ar-SA" sz="2200" dirty="0" err="1">
                <a:ea typeface="Calibri"/>
              </a:rPr>
              <a:t>المعده</a:t>
            </a:r>
            <a:r>
              <a:rPr lang="ar-SA" sz="2200" dirty="0">
                <a:ea typeface="Calibri"/>
              </a:rPr>
              <a:t> يصل الطعام الى </a:t>
            </a:r>
            <a:r>
              <a:rPr lang="ar-SA" sz="2200" dirty="0" err="1">
                <a:ea typeface="Calibri"/>
              </a:rPr>
              <a:t>المعده</a:t>
            </a:r>
            <a:r>
              <a:rPr lang="ar-SA" sz="2200" dirty="0">
                <a:ea typeface="Calibri"/>
              </a:rPr>
              <a:t> وقد هضم جزئيا تحدث في </a:t>
            </a:r>
            <a:r>
              <a:rPr lang="ar-SA" sz="2200" dirty="0" err="1">
                <a:ea typeface="Calibri"/>
              </a:rPr>
              <a:t>المعده</a:t>
            </a:r>
            <a:r>
              <a:rPr lang="ar-SA" sz="2200" dirty="0">
                <a:ea typeface="Calibri"/>
              </a:rPr>
              <a:t> عمليتا الهضم </a:t>
            </a:r>
            <a:endParaRPr lang="en-US" sz="2200" dirty="0">
              <a:ea typeface="Calibri"/>
              <a:cs typeface="Arial"/>
            </a:endParaRPr>
          </a:p>
          <a:p>
            <a:pPr>
              <a:lnSpc>
                <a:spcPct val="115000"/>
              </a:lnSpc>
              <a:spcAft>
                <a:spcPts val="1000"/>
              </a:spcAft>
            </a:pPr>
            <a:r>
              <a:rPr lang="ar-SA" sz="2200" dirty="0">
                <a:ea typeface="Calibri"/>
              </a:rPr>
              <a:t>احداهما ميكانيكيه تتم بانقباض عضله </a:t>
            </a:r>
            <a:r>
              <a:rPr lang="ar-SA" sz="2200" dirty="0" err="1">
                <a:ea typeface="Calibri"/>
              </a:rPr>
              <a:t>المعده</a:t>
            </a:r>
            <a:r>
              <a:rPr lang="ar-SA" sz="2200" dirty="0">
                <a:ea typeface="Calibri"/>
              </a:rPr>
              <a:t> والاخرى  </a:t>
            </a:r>
            <a:r>
              <a:rPr lang="ar-SA" sz="2200" dirty="0" err="1">
                <a:ea typeface="Calibri"/>
              </a:rPr>
              <a:t>كيميائيه</a:t>
            </a:r>
            <a:r>
              <a:rPr lang="ar-SA" sz="2200" dirty="0">
                <a:ea typeface="Calibri"/>
              </a:rPr>
              <a:t>  تقوم بها العصارة المعدية التي تفرزها خلايا بطانة  </a:t>
            </a:r>
            <a:r>
              <a:rPr lang="ar-SA" sz="2200" dirty="0" err="1">
                <a:ea typeface="Calibri"/>
              </a:rPr>
              <a:t>المعده</a:t>
            </a:r>
            <a:r>
              <a:rPr lang="ar-SA" sz="2200" dirty="0">
                <a:ea typeface="Calibri"/>
              </a:rPr>
              <a:t>  , وتحتوي </a:t>
            </a:r>
            <a:r>
              <a:rPr lang="ar-SA" sz="2200" dirty="0" err="1">
                <a:ea typeface="Calibri"/>
              </a:rPr>
              <a:t>العصاره</a:t>
            </a:r>
            <a:r>
              <a:rPr lang="ar-SA" sz="2200" dirty="0">
                <a:ea typeface="Calibri"/>
              </a:rPr>
              <a:t> </a:t>
            </a:r>
            <a:r>
              <a:rPr lang="ar-SA" sz="2200" dirty="0" err="1">
                <a:ea typeface="Calibri"/>
              </a:rPr>
              <a:t>المعديه</a:t>
            </a:r>
            <a:r>
              <a:rPr lang="ar-SA" sz="2200" dirty="0">
                <a:ea typeface="Calibri"/>
              </a:rPr>
              <a:t> على حمض الهيدروكلوريك الذي ينشط انزيم الببسين الذي يهضم البروتين ويسهم في القضاء على الجراثيم التي تدخل عن طريق الغذاء  , يفرز جدار </a:t>
            </a:r>
            <a:r>
              <a:rPr lang="ar-SA" sz="2200" dirty="0" err="1">
                <a:ea typeface="Calibri"/>
              </a:rPr>
              <a:t>المعده</a:t>
            </a:r>
            <a:r>
              <a:rPr lang="ar-SA" sz="2200" dirty="0">
                <a:ea typeface="Calibri"/>
              </a:rPr>
              <a:t> ماده مخاطيه  تحمي بطانه </a:t>
            </a:r>
            <a:r>
              <a:rPr lang="ar-SA" sz="2200" dirty="0" err="1">
                <a:ea typeface="Calibri"/>
              </a:rPr>
              <a:t>المعده</a:t>
            </a:r>
            <a:r>
              <a:rPr lang="ar-SA" sz="2200" dirty="0">
                <a:ea typeface="Calibri"/>
              </a:rPr>
              <a:t> من افرازاتها </a:t>
            </a:r>
            <a:endParaRPr lang="en-US" sz="2200" dirty="0">
              <a:ea typeface="Calibri"/>
              <a:cs typeface="Arial"/>
            </a:endParaRPr>
          </a:p>
          <a:p>
            <a:pPr>
              <a:lnSpc>
                <a:spcPct val="115000"/>
              </a:lnSpc>
              <a:spcAft>
                <a:spcPts val="1000"/>
              </a:spcAft>
            </a:pPr>
            <a:r>
              <a:rPr lang="ar-SA" sz="2200" dirty="0">
                <a:ea typeface="Calibri"/>
              </a:rPr>
              <a:t>تتعرض </a:t>
            </a:r>
            <a:r>
              <a:rPr lang="ar-SA" sz="2200" dirty="0" err="1">
                <a:ea typeface="Calibri"/>
              </a:rPr>
              <a:t>المعده</a:t>
            </a:r>
            <a:r>
              <a:rPr lang="ar-SA" sz="2200" dirty="0">
                <a:ea typeface="Calibri"/>
              </a:rPr>
              <a:t> المشكلات صحيه منها قرحه </a:t>
            </a:r>
            <a:r>
              <a:rPr lang="ar-SA" sz="2200" dirty="0" err="1">
                <a:ea typeface="Calibri"/>
              </a:rPr>
              <a:t>المعده</a:t>
            </a:r>
            <a:r>
              <a:rPr lang="ar-SA" sz="2200" dirty="0">
                <a:ea typeface="Calibri"/>
              </a:rPr>
              <a:t> </a:t>
            </a:r>
            <a:endParaRPr lang="en-US" sz="2200" dirty="0">
              <a:ea typeface="Calibri"/>
              <a:cs typeface="Arial"/>
            </a:endParaRPr>
          </a:p>
          <a:p>
            <a:r>
              <a:rPr lang="ar-JO" sz="2800" b="1" dirty="0">
                <a:solidFill>
                  <a:srgbClr val="FF0000"/>
                </a:solidFill>
                <a:ea typeface="Calibri"/>
              </a:rPr>
              <a:t>6 -</a:t>
            </a:r>
            <a:r>
              <a:rPr lang="ar-JO" sz="2400" dirty="0">
                <a:ea typeface="Calibri"/>
              </a:rPr>
              <a:t> </a:t>
            </a:r>
            <a:r>
              <a:rPr lang="ar-JO" sz="2800" b="1" dirty="0">
                <a:solidFill>
                  <a:srgbClr val="FF0000"/>
                </a:solidFill>
                <a:ea typeface="Calibri"/>
              </a:rPr>
              <a:t>الامعاء الغليظة :</a:t>
            </a:r>
            <a:r>
              <a:rPr lang="ar-JO" sz="2400" dirty="0">
                <a:ea typeface="Calibri"/>
              </a:rPr>
              <a:t> </a:t>
            </a:r>
            <a:r>
              <a:rPr lang="ar-SA" sz="2200" dirty="0">
                <a:ea typeface="Calibri"/>
              </a:rPr>
              <a:t>انبوب عضلية ملتوية يبلغ طوله ( 6 ) امتار تقريبا تستكمل فيها عمليه الهضم بمساعده افرازات خلايا في باطن الامعاء </a:t>
            </a:r>
            <a:r>
              <a:rPr lang="ar-SA" sz="2200" dirty="0" err="1">
                <a:ea typeface="Calibri"/>
              </a:rPr>
              <a:t>الدقيقه</a:t>
            </a:r>
            <a:r>
              <a:rPr lang="ar-SA" sz="2200" dirty="0">
                <a:ea typeface="Calibri"/>
              </a:rPr>
              <a:t> والغدد </a:t>
            </a:r>
            <a:r>
              <a:rPr lang="ar-SA" sz="2200" dirty="0" err="1">
                <a:ea typeface="Calibri"/>
              </a:rPr>
              <a:t>الملحقه</a:t>
            </a:r>
            <a:r>
              <a:rPr lang="ar-SA" sz="2200" dirty="0">
                <a:ea typeface="Calibri"/>
              </a:rPr>
              <a:t>  ( الكبد والبنكرياس ) وتدفع جدارها </a:t>
            </a:r>
            <a:r>
              <a:rPr lang="ar-SA" sz="2200" dirty="0" err="1">
                <a:ea typeface="Calibri"/>
              </a:rPr>
              <a:t>العضليه</a:t>
            </a:r>
            <a:r>
              <a:rPr lang="ar-SA" sz="2200" dirty="0">
                <a:ea typeface="Calibri"/>
              </a:rPr>
              <a:t> الطعام المهضوم جزئيا بواسطه </a:t>
            </a:r>
            <a:r>
              <a:rPr lang="ar-SA" sz="2200" dirty="0" err="1">
                <a:ea typeface="Calibri"/>
              </a:rPr>
              <a:t>الحركه</a:t>
            </a:r>
            <a:r>
              <a:rPr lang="ar-SA" sz="2200" dirty="0">
                <a:ea typeface="Calibri"/>
              </a:rPr>
              <a:t> </a:t>
            </a:r>
            <a:r>
              <a:rPr lang="ar-SA" sz="2200" dirty="0" err="1">
                <a:ea typeface="Calibri"/>
              </a:rPr>
              <a:t>الدوديه</a:t>
            </a:r>
            <a:r>
              <a:rPr lang="ar-SA" sz="2200" dirty="0">
                <a:ea typeface="Calibri"/>
              </a:rPr>
              <a:t> وتمتص المواد المهضومة لتصل الى الدم </a:t>
            </a:r>
            <a:endParaRPr lang="ar-JO" sz="2200" dirty="0">
              <a:ea typeface="Calibri"/>
            </a:endParaRPr>
          </a:p>
        </p:txBody>
      </p:sp>
    </p:spTree>
    <p:extLst>
      <p:ext uri="{BB962C8B-B14F-4D97-AF65-F5344CB8AC3E}">
        <p14:creationId xmlns:p14="http://schemas.microsoft.com/office/powerpoint/2010/main" val="768518943"/>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4638"/>
            <a:ext cx="8507288" cy="1143000"/>
          </a:xfrm>
        </p:spPr>
        <p:txBody>
          <a:bodyPr>
            <a:normAutofit/>
          </a:bodyPr>
          <a:lstStyle/>
          <a:p>
            <a:r>
              <a:rPr lang="ar-JO" b="1" dirty="0">
                <a:solidFill>
                  <a:srgbClr val="FF0000"/>
                </a:solidFill>
                <a:ea typeface="Calibri"/>
              </a:rPr>
              <a:t>كيف </a:t>
            </a:r>
            <a:r>
              <a:rPr lang="ar-JO" b="1" dirty="0" err="1">
                <a:solidFill>
                  <a:srgbClr val="FF0000"/>
                </a:solidFill>
                <a:ea typeface="Calibri"/>
              </a:rPr>
              <a:t>يتلائم</a:t>
            </a:r>
            <a:r>
              <a:rPr lang="ar-JO" b="1" dirty="0">
                <a:solidFill>
                  <a:srgbClr val="FF0000"/>
                </a:solidFill>
                <a:ea typeface="Calibri"/>
              </a:rPr>
              <a:t> تركيب الامعاء </a:t>
            </a:r>
            <a:r>
              <a:rPr lang="ar-JO" b="1" dirty="0" err="1">
                <a:solidFill>
                  <a:srgbClr val="FF0000"/>
                </a:solidFill>
                <a:ea typeface="Calibri"/>
              </a:rPr>
              <a:t>الدقيقه</a:t>
            </a:r>
            <a:r>
              <a:rPr lang="ar-JO" b="1" dirty="0">
                <a:solidFill>
                  <a:srgbClr val="FF0000"/>
                </a:solidFill>
                <a:ea typeface="Calibri"/>
              </a:rPr>
              <a:t> مع وظائفها</a:t>
            </a:r>
            <a:r>
              <a:rPr lang="ar-JO" dirty="0">
                <a:ea typeface="Calibri"/>
              </a:rPr>
              <a:t> </a:t>
            </a:r>
            <a:r>
              <a:rPr lang="ar-JO" dirty="0" smtClean="0">
                <a:ea typeface="Calibri"/>
                <a:cs typeface="Arial"/>
              </a:rPr>
              <a:t>؟</a:t>
            </a:r>
            <a:endParaRPr lang="ar-JO" dirty="0"/>
          </a:p>
        </p:txBody>
      </p:sp>
      <p:sp>
        <p:nvSpPr>
          <p:cNvPr id="3" name="عنصر نائب للمحتوى 2"/>
          <p:cNvSpPr>
            <a:spLocks noGrp="1"/>
          </p:cNvSpPr>
          <p:nvPr>
            <p:ph idx="1"/>
          </p:nvPr>
        </p:nvSpPr>
        <p:spPr>
          <a:xfrm>
            <a:off x="251520" y="1340768"/>
            <a:ext cx="8568952" cy="5184576"/>
          </a:xfrm>
        </p:spPr>
        <p:txBody>
          <a:bodyPr>
            <a:normAutofit lnSpcReduction="10000"/>
          </a:bodyPr>
          <a:lstStyle/>
          <a:p>
            <a:pPr marL="0" indent="0">
              <a:lnSpc>
                <a:spcPct val="115000"/>
              </a:lnSpc>
              <a:spcAft>
                <a:spcPts val="1000"/>
              </a:spcAft>
              <a:buNone/>
            </a:pPr>
            <a:r>
              <a:rPr lang="ar-JO" dirty="0" smtClean="0">
                <a:ea typeface="Calibri"/>
              </a:rPr>
              <a:t>1 </a:t>
            </a:r>
            <a:r>
              <a:rPr lang="ar-JO" dirty="0">
                <a:ea typeface="Calibri"/>
              </a:rPr>
              <a:t>- بطانته تحتوي على انثناءات عده </a:t>
            </a:r>
            <a:endParaRPr lang="en-US" dirty="0">
              <a:ea typeface="Calibri"/>
              <a:cs typeface="Arial"/>
            </a:endParaRPr>
          </a:p>
          <a:p>
            <a:pPr marL="0" indent="0">
              <a:lnSpc>
                <a:spcPct val="115000"/>
              </a:lnSpc>
              <a:spcAft>
                <a:spcPts val="1000"/>
              </a:spcAft>
              <a:buNone/>
            </a:pPr>
            <a:r>
              <a:rPr lang="ar-JO" dirty="0">
                <a:ea typeface="Calibri"/>
              </a:rPr>
              <a:t> 2 - وخملات معويه تزيد مساحه السطح الداخلي </a:t>
            </a:r>
            <a:r>
              <a:rPr lang="ar-JO" dirty="0" err="1">
                <a:ea typeface="Calibri"/>
              </a:rPr>
              <a:t>للامعاء</a:t>
            </a:r>
            <a:r>
              <a:rPr lang="ar-JO" dirty="0">
                <a:ea typeface="Calibri"/>
              </a:rPr>
              <a:t> </a:t>
            </a:r>
            <a:endParaRPr lang="en-US" dirty="0">
              <a:ea typeface="Calibri"/>
              <a:cs typeface="Arial"/>
            </a:endParaRPr>
          </a:p>
          <a:p>
            <a:pPr marL="0" indent="0">
              <a:lnSpc>
                <a:spcPct val="115000"/>
              </a:lnSpc>
              <a:spcAft>
                <a:spcPts val="1000"/>
              </a:spcAft>
              <a:buNone/>
            </a:pPr>
            <a:r>
              <a:rPr lang="ar-JO" dirty="0">
                <a:ea typeface="Calibri"/>
              </a:rPr>
              <a:t>3 -  يتكون السطح الخارجي للخملات من نسيج طلائي بسيط </a:t>
            </a:r>
            <a:endParaRPr lang="en-US" dirty="0">
              <a:ea typeface="Calibri"/>
              <a:cs typeface="Arial"/>
            </a:endParaRPr>
          </a:p>
          <a:p>
            <a:pPr marL="0" indent="0">
              <a:lnSpc>
                <a:spcPct val="115000"/>
              </a:lnSpc>
              <a:spcAft>
                <a:spcPts val="1000"/>
              </a:spcAft>
              <a:buNone/>
            </a:pPr>
            <a:r>
              <a:rPr lang="ar-JO" dirty="0" smtClean="0">
                <a:ea typeface="Calibri"/>
              </a:rPr>
              <a:t>4 - التركيب </a:t>
            </a:r>
            <a:r>
              <a:rPr lang="ar-JO" dirty="0">
                <a:ea typeface="Calibri"/>
              </a:rPr>
              <a:t>الداخلي غني </a:t>
            </a:r>
            <a:r>
              <a:rPr lang="ar-JO" dirty="0" err="1">
                <a:ea typeface="Calibri"/>
              </a:rPr>
              <a:t>بالاوعيه</a:t>
            </a:r>
            <a:r>
              <a:rPr lang="ar-JO" dirty="0">
                <a:ea typeface="Calibri"/>
              </a:rPr>
              <a:t> </a:t>
            </a:r>
            <a:r>
              <a:rPr lang="ar-JO" dirty="0" err="1">
                <a:ea typeface="Calibri"/>
              </a:rPr>
              <a:t>الدمويه</a:t>
            </a:r>
            <a:r>
              <a:rPr lang="ar-JO" dirty="0">
                <a:ea typeface="Calibri"/>
              </a:rPr>
              <a:t> التي تنتقل اليها المواد </a:t>
            </a:r>
            <a:r>
              <a:rPr lang="ar-JO" dirty="0" err="1">
                <a:ea typeface="Calibri"/>
              </a:rPr>
              <a:t>المهضومه</a:t>
            </a:r>
            <a:r>
              <a:rPr lang="ar-JO" dirty="0">
                <a:ea typeface="Calibri"/>
              </a:rPr>
              <a:t> لتصل الى الدم ومنه الى خلايا الجسم جميعها </a:t>
            </a:r>
            <a:endParaRPr lang="en-US" dirty="0">
              <a:ea typeface="Calibri"/>
              <a:cs typeface="Arial"/>
            </a:endParaRPr>
          </a:p>
          <a:p>
            <a:pPr marL="0" indent="0">
              <a:lnSpc>
                <a:spcPct val="115000"/>
              </a:lnSpc>
              <a:spcAft>
                <a:spcPts val="1000"/>
              </a:spcAft>
              <a:buNone/>
            </a:pPr>
            <a:r>
              <a:rPr lang="ar-JO" dirty="0">
                <a:ea typeface="Calibri"/>
              </a:rPr>
              <a:t>6 - تتكون الامعاء </a:t>
            </a:r>
            <a:r>
              <a:rPr lang="ar-JO" dirty="0" err="1">
                <a:ea typeface="Calibri"/>
              </a:rPr>
              <a:t>الغليظه</a:t>
            </a:r>
            <a:r>
              <a:rPr lang="ar-JO" dirty="0">
                <a:ea typeface="Calibri"/>
              </a:rPr>
              <a:t> من : </a:t>
            </a:r>
            <a:endParaRPr lang="en-US" dirty="0">
              <a:ea typeface="Calibri"/>
              <a:cs typeface="Arial"/>
            </a:endParaRPr>
          </a:p>
          <a:p>
            <a:pPr marL="0" indent="0">
              <a:buNone/>
            </a:pPr>
            <a:r>
              <a:rPr lang="ar-JO" dirty="0">
                <a:ea typeface="Calibri"/>
              </a:rPr>
              <a:t> الاعور -  والقولون  -  والمستقيم الذي ينتهي بفتحه الشرج وتمتص الامعاء </a:t>
            </a:r>
            <a:r>
              <a:rPr lang="ar-JO" dirty="0" err="1">
                <a:ea typeface="Calibri"/>
              </a:rPr>
              <a:t>الغليظه</a:t>
            </a:r>
            <a:r>
              <a:rPr lang="ar-JO" dirty="0">
                <a:ea typeface="Calibri"/>
              </a:rPr>
              <a:t> الماء وبعض الاملاح والفيتامينات وتجمع بقايا الطعام غير المهضوم على هيئه براز للتخلص منه عن طريق فتحه الشرج .</a:t>
            </a:r>
            <a:endParaRPr lang="ar-JO" dirty="0"/>
          </a:p>
        </p:txBody>
      </p:sp>
    </p:spTree>
    <p:extLst>
      <p:ext uri="{BB962C8B-B14F-4D97-AF65-F5344CB8AC3E}">
        <p14:creationId xmlns:p14="http://schemas.microsoft.com/office/powerpoint/2010/main" val="416348917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635896" y="16808"/>
            <a:ext cx="5064953" cy="858919"/>
          </a:xfrm>
        </p:spPr>
        <p:txBody>
          <a:bodyPr>
            <a:noAutofit/>
          </a:bodyPr>
          <a:lstStyle/>
          <a:p>
            <a:pPr marL="365760" lvl="0" indent="-365760" algn="ctr">
              <a:lnSpc>
                <a:spcPct val="115000"/>
              </a:lnSpc>
              <a:spcBef>
                <a:spcPct val="20000"/>
              </a:spcBef>
              <a:spcAft>
                <a:spcPts val="1000"/>
              </a:spcAft>
            </a:pPr>
            <a:r>
              <a:rPr lang="ar-JO" b="1" dirty="0">
                <a:solidFill>
                  <a:srgbClr val="FF0000"/>
                </a:solidFill>
                <a:effectLst/>
                <a:latin typeface="Calibri"/>
                <a:ea typeface="Calibri"/>
                <a:cs typeface="Arial"/>
              </a:rPr>
              <a:t>جهاز </a:t>
            </a:r>
            <a:r>
              <a:rPr lang="ar-JO" b="1" dirty="0" smtClean="0">
                <a:solidFill>
                  <a:srgbClr val="FF0000"/>
                </a:solidFill>
                <a:effectLst/>
                <a:latin typeface="Calibri"/>
                <a:ea typeface="Calibri"/>
                <a:cs typeface="Arial"/>
              </a:rPr>
              <a:t>الدوران</a:t>
            </a:r>
            <a:endParaRPr lang="ar-JO" sz="8000" dirty="0"/>
          </a:p>
        </p:txBody>
      </p:sp>
      <p:sp>
        <p:nvSpPr>
          <p:cNvPr id="3" name="عنصر نائب للمحتوى 2"/>
          <p:cNvSpPr>
            <a:spLocks noGrp="1"/>
          </p:cNvSpPr>
          <p:nvPr>
            <p:ph idx="1"/>
          </p:nvPr>
        </p:nvSpPr>
        <p:spPr>
          <a:xfrm>
            <a:off x="0" y="908720"/>
            <a:ext cx="8892480" cy="5949280"/>
          </a:xfrm>
        </p:spPr>
        <p:txBody>
          <a:bodyPr>
            <a:normAutofit fontScale="92500" lnSpcReduction="10000"/>
          </a:bodyPr>
          <a:lstStyle/>
          <a:p>
            <a:pPr algn="ctr">
              <a:lnSpc>
                <a:spcPct val="115000"/>
              </a:lnSpc>
              <a:spcAft>
                <a:spcPts val="1000"/>
              </a:spcAft>
            </a:pPr>
            <a:r>
              <a:rPr lang="ar-JO" sz="4000" b="1" dirty="0" smtClean="0">
                <a:solidFill>
                  <a:srgbClr val="FF0000"/>
                </a:solidFill>
                <a:effectLst/>
                <a:latin typeface="Calibri"/>
                <a:ea typeface="Calibri"/>
                <a:cs typeface="Arial"/>
              </a:rPr>
              <a:t>تركيب </a:t>
            </a:r>
            <a:r>
              <a:rPr lang="ar-JO" sz="4000" b="1" dirty="0">
                <a:solidFill>
                  <a:srgbClr val="FF0000"/>
                </a:solidFill>
                <a:effectLst/>
                <a:latin typeface="Calibri"/>
                <a:ea typeface="Calibri"/>
                <a:cs typeface="Arial"/>
              </a:rPr>
              <a:t>جهاز الدوران</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 يتكون جهاز الدوران من ثلاثة اجزاء رئيسيه : القلب - الأوعية الدموية - الدم</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اولا القلب :</a:t>
            </a:r>
            <a:r>
              <a:rPr lang="ar-JO" dirty="0">
                <a:effectLst/>
                <a:latin typeface="Calibri"/>
                <a:ea typeface="Calibri"/>
                <a:cs typeface="Arial"/>
              </a:rPr>
              <a:t> هو عضله مخروطيه الشكل تقريبا يقع في التجويف الصدري بين الرئتين ما الي قليلا الى اليسار من الاسفل وهو يتكون من حجرات سفلية وعلوية</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فما اسم هذه الحجرات وهل هناك اختلاف في سمك جدار البطين الايمن وجدار البطين الايسر؟</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يوجد في القلب صمامات تفصل بين الاذين والبطين في كل جانب و تسمح بمرور الدم من الاذين الى البطين وتمنع عودته بالعكس وعندما تضع يدك على قلبك تشعر بانه ينبض وفي كل نبضه تحس بضربتين ويبلغ معدل نبض قلب الانسان ما يقرب من 70 نبضه في </a:t>
            </a:r>
            <a:r>
              <a:rPr lang="ar-JO" dirty="0" smtClean="0">
                <a:effectLst/>
                <a:latin typeface="Calibri"/>
                <a:ea typeface="Calibri"/>
                <a:cs typeface="Arial"/>
              </a:rPr>
              <a:t>الدقيقه</a:t>
            </a:r>
            <a:endParaRPr lang="en-US" dirty="0">
              <a:effectLst/>
              <a:latin typeface="Calibri"/>
              <a:ea typeface="Calibri"/>
              <a:cs typeface="Arial"/>
            </a:endParaRPr>
          </a:p>
        </p:txBody>
      </p:sp>
    </p:spTree>
    <p:extLst>
      <p:ext uri="{BB962C8B-B14F-4D97-AF65-F5344CB8AC3E}">
        <p14:creationId xmlns:p14="http://schemas.microsoft.com/office/powerpoint/2010/main" val="297736475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07504" y="0"/>
            <a:ext cx="9036496" cy="6763680"/>
          </a:xfrm>
        </p:spPr>
        <p:txBody>
          <a:bodyPr>
            <a:normAutofit fontScale="77500" lnSpcReduction="20000"/>
          </a:bodyPr>
          <a:lstStyle/>
          <a:p>
            <a:pPr>
              <a:lnSpc>
                <a:spcPct val="115000"/>
              </a:lnSpc>
              <a:spcAft>
                <a:spcPts val="1000"/>
              </a:spcAft>
            </a:pPr>
            <a:r>
              <a:rPr lang="ar-JO" sz="4000" b="1" dirty="0">
                <a:solidFill>
                  <a:srgbClr val="FF0000"/>
                </a:solidFill>
                <a:effectLst/>
                <a:latin typeface="Calibri"/>
                <a:ea typeface="Calibri"/>
                <a:cs typeface="Arial"/>
              </a:rPr>
              <a:t>ثانيا الأوعية الدموية :</a:t>
            </a:r>
            <a:r>
              <a:rPr lang="ar-JO" sz="4000" dirty="0">
                <a:solidFill>
                  <a:srgbClr val="FF0000"/>
                </a:solidFill>
                <a:effectLst/>
                <a:latin typeface="Calibri"/>
                <a:ea typeface="Calibri"/>
                <a:cs typeface="Arial"/>
              </a:rPr>
              <a:t> </a:t>
            </a:r>
            <a:r>
              <a:rPr lang="ar-JO" dirty="0">
                <a:effectLst/>
                <a:latin typeface="Calibri"/>
                <a:ea typeface="Calibri"/>
                <a:cs typeface="Arial"/>
              </a:rPr>
              <a:t>تتكون الاوعيه الدمويه من الشريان والوريد والشعيرات الدمويه</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الشعيرات الدمويه :</a:t>
            </a:r>
            <a:r>
              <a:rPr lang="ar-JO" sz="3200" dirty="0">
                <a:effectLst/>
                <a:latin typeface="Calibri"/>
                <a:ea typeface="Calibri"/>
                <a:cs typeface="Arial"/>
              </a:rPr>
              <a:t> </a:t>
            </a:r>
            <a:r>
              <a:rPr lang="ar-JO" dirty="0">
                <a:effectLst/>
                <a:latin typeface="Calibri"/>
                <a:ea typeface="Calibri"/>
                <a:cs typeface="Arial"/>
              </a:rPr>
              <a:t>هي اوعيه الدم الدقيقه التي تتفرع اليها الشرينات الصغيره وتتجمع منها الوريدات الصغيره وهي تنتشر على نحو كبير بين مختلف خلايا الجسم وانسجته من اجل تبادل الغازات والمواد </a:t>
            </a:r>
            <a:r>
              <a:rPr lang="ar-JO" dirty="0" err="1">
                <a:effectLst/>
                <a:latin typeface="Calibri"/>
                <a:ea typeface="Calibri"/>
                <a:cs typeface="Arial"/>
              </a:rPr>
              <a:t>الغذائيه</a:t>
            </a:r>
            <a:r>
              <a:rPr lang="ar-JO" dirty="0">
                <a:effectLst/>
                <a:latin typeface="Calibri"/>
                <a:ea typeface="Calibri"/>
                <a:cs typeface="Arial"/>
              </a:rPr>
              <a:t> بين الدم وهذه الخلايا </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الشريان :</a:t>
            </a:r>
            <a:r>
              <a:rPr lang="ar-JO" dirty="0">
                <a:effectLst/>
                <a:latin typeface="Calibri"/>
                <a:ea typeface="Calibri"/>
                <a:cs typeface="Arial"/>
              </a:rPr>
              <a:t>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ينقل الدم من القلب الى اعضاء الجسم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يمتلك </a:t>
            </a:r>
            <a:r>
              <a:rPr lang="ar-JO" dirty="0" err="1">
                <a:effectLst/>
                <a:latin typeface="Calibri"/>
                <a:ea typeface="Calibri"/>
                <a:cs typeface="Arial"/>
              </a:rPr>
              <a:t>الطبقه</a:t>
            </a:r>
            <a:r>
              <a:rPr lang="ar-JO" dirty="0">
                <a:effectLst/>
                <a:latin typeface="Calibri"/>
                <a:ea typeface="Calibri"/>
                <a:cs typeface="Arial"/>
              </a:rPr>
              <a:t> عضليه </a:t>
            </a:r>
            <a:r>
              <a:rPr lang="ar-JO" dirty="0" err="1">
                <a:effectLst/>
                <a:latin typeface="Calibri"/>
                <a:ea typeface="Calibri"/>
                <a:cs typeface="Arial"/>
              </a:rPr>
              <a:t>سميكه</a:t>
            </a:r>
            <a:r>
              <a:rPr lang="ar-JO" dirty="0">
                <a:effectLst/>
                <a:latin typeface="Calibri"/>
                <a:ea typeface="Calibri"/>
                <a:cs typeface="Arial"/>
              </a:rPr>
              <a:t> </a:t>
            </a:r>
            <a:endParaRPr lang="en-US" dirty="0">
              <a:effectLst/>
              <a:latin typeface="Calibri"/>
              <a:ea typeface="Calibri"/>
              <a:cs typeface="Arial"/>
            </a:endParaRPr>
          </a:p>
          <a:p>
            <a:pPr marL="40005">
              <a:lnSpc>
                <a:spcPct val="115000"/>
              </a:lnSpc>
              <a:spcAft>
                <a:spcPts val="1000"/>
              </a:spcAft>
            </a:pPr>
            <a:r>
              <a:rPr lang="ar-JO" sz="4000" b="1" dirty="0" smtClean="0">
                <a:solidFill>
                  <a:srgbClr val="FF0000"/>
                </a:solidFill>
                <a:effectLst/>
                <a:latin typeface="Calibri"/>
                <a:ea typeface="Calibri"/>
                <a:cs typeface="Arial"/>
              </a:rPr>
              <a:t>الوريد </a:t>
            </a:r>
            <a:r>
              <a:rPr lang="ar-JO" sz="4000" b="1" dirty="0">
                <a:solidFill>
                  <a:srgbClr val="FF0000"/>
                </a:solidFill>
                <a:effectLst/>
                <a:latin typeface="Calibri"/>
                <a:ea typeface="Calibri"/>
                <a:cs typeface="Arial"/>
              </a:rPr>
              <a:t>: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ينقل الدم من اعضاء الجسم الى القلب </a:t>
            </a:r>
            <a:endParaRPr lang="en-US" dirty="0">
              <a:effectLst/>
              <a:latin typeface="Calibri"/>
              <a:ea typeface="Calibri"/>
              <a:cs typeface="Arial"/>
            </a:endParaRPr>
          </a:p>
          <a:p>
            <a:pPr marL="342900" lvl="0" indent="-342900">
              <a:lnSpc>
                <a:spcPct val="115000"/>
              </a:lnSpc>
              <a:spcAft>
                <a:spcPts val="0"/>
              </a:spcAft>
              <a:buFont typeface="Symbol"/>
              <a:buChar char=""/>
            </a:pPr>
            <a:r>
              <a:rPr lang="ar-JO" dirty="0">
                <a:effectLst/>
                <a:latin typeface="Calibri"/>
                <a:ea typeface="Calibri"/>
                <a:cs typeface="Arial"/>
              </a:rPr>
              <a:t>يمتلك طبقه عضليه اقل سمكا من تلك </a:t>
            </a:r>
            <a:r>
              <a:rPr lang="ar-JO" dirty="0" err="1">
                <a:effectLst/>
                <a:latin typeface="Calibri"/>
                <a:ea typeface="Calibri"/>
                <a:cs typeface="Arial"/>
              </a:rPr>
              <a:t>الموجوده</a:t>
            </a:r>
            <a:r>
              <a:rPr lang="ar-JO" dirty="0">
                <a:effectLst/>
                <a:latin typeface="Calibri"/>
                <a:ea typeface="Calibri"/>
                <a:cs typeface="Arial"/>
              </a:rPr>
              <a:t> في الشرايين </a:t>
            </a:r>
            <a:endParaRPr lang="en-US" dirty="0">
              <a:effectLst/>
              <a:latin typeface="Calibri"/>
              <a:ea typeface="Calibri"/>
              <a:cs typeface="Arial"/>
            </a:endParaRPr>
          </a:p>
          <a:p>
            <a:pPr marL="342900" lvl="0" indent="-342900">
              <a:lnSpc>
                <a:spcPct val="115000"/>
              </a:lnSpc>
              <a:spcAft>
                <a:spcPts val="1000"/>
              </a:spcAft>
              <a:buFont typeface="Symbol"/>
              <a:buChar char=""/>
            </a:pPr>
            <a:r>
              <a:rPr lang="ar-JO" dirty="0">
                <a:effectLst/>
                <a:latin typeface="Calibri"/>
                <a:ea typeface="Calibri"/>
                <a:cs typeface="Arial"/>
              </a:rPr>
              <a:t>يحتوي صمامات لضمان عدم عودة الدم </a:t>
            </a:r>
            <a:endParaRPr lang="en-US" dirty="0">
              <a:effectLst/>
              <a:latin typeface="Calibri"/>
              <a:ea typeface="Calibri"/>
              <a:cs typeface="Arial"/>
            </a:endParaRPr>
          </a:p>
          <a:p>
            <a:r>
              <a:rPr lang="ar-JO" dirty="0">
                <a:effectLst/>
                <a:latin typeface="Calibri"/>
                <a:ea typeface="Calibri"/>
                <a:cs typeface="Arial"/>
              </a:rPr>
              <a:t>عندما يضخ القلب الدم عبر الأوعية الدموية فيؤثر الدم بقوه على جدران الأوعية الدموية ويعبر عن هذه القوه </a:t>
            </a:r>
            <a:r>
              <a:rPr lang="ar-JO" b="1" dirty="0">
                <a:solidFill>
                  <a:srgbClr val="FF0000"/>
                </a:solidFill>
                <a:effectLst/>
                <a:latin typeface="Calibri"/>
                <a:ea typeface="Calibri"/>
                <a:cs typeface="Arial"/>
              </a:rPr>
              <a:t>بضغط الدم</a:t>
            </a:r>
            <a:r>
              <a:rPr lang="ar-JO" dirty="0">
                <a:effectLst/>
                <a:latin typeface="Calibri"/>
                <a:ea typeface="Calibri"/>
                <a:cs typeface="Arial"/>
              </a:rPr>
              <a:t> وتقدر بـ ( 120 \80 ) ملم زئبق عند الشخص السليم </a:t>
            </a:r>
            <a:endParaRPr lang="ar-JO" dirty="0"/>
          </a:p>
        </p:txBody>
      </p:sp>
    </p:spTree>
    <p:extLst>
      <p:ext uri="{BB962C8B-B14F-4D97-AF65-F5344CB8AC3E}">
        <p14:creationId xmlns:p14="http://schemas.microsoft.com/office/powerpoint/2010/main" val="121902373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9512" y="764704"/>
            <a:ext cx="8691183" cy="5976665"/>
          </a:xfrm>
        </p:spPr>
        <p:txBody>
          <a:bodyPr/>
          <a:lstStyle/>
          <a:p>
            <a:pPr marL="0" indent="0">
              <a:lnSpc>
                <a:spcPct val="115000"/>
              </a:lnSpc>
              <a:spcAft>
                <a:spcPts val="1000"/>
              </a:spcAft>
              <a:buNone/>
            </a:pPr>
            <a:r>
              <a:rPr lang="ar-JO" sz="4000" b="1" dirty="0" smtClean="0">
                <a:solidFill>
                  <a:srgbClr val="FF0000"/>
                </a:solidFill>
                <a:effectLst/>
                <a:latin typeface="Calibri"/>
                <a:ea typeface="Calibri"/>
                <a:cs typeface="Arial"/>
              </a:rPr>
              <a:t>ثالثا : الدم </a:t>
            </a:r>
            <a:r>
              <a:rPr lang="ar-JO" sz="4000" b="1" dirty="0">
                <a:solidFill>
                  <a:srgbClr val="FF0000"/>
                </a:solidFill>
                <a:effectLst/>
                <a:latin typeface="Calibri"/>
                <a:ea typeface="Calibri"/>
                <a:cs typeface="Arial"/>
              </a:rPr>
              <a:t>:</a:t>
            </a:r>
            <a:r>
              <a:rPr lang="ar-JO" dirty="0">
                <a:effectLst/>
                <a:latin typeface="Calibri"/>
                <a:ea typeface="Calibri"/>
                <a:cs typeface="Arial"/>
              </a:rPr>
              <a:t> هو سائل لزج القوام احمر اللون يملأ القلب ويجري داخل الجسم </a:t>
            </a:r>
            <a:r>
              <a:rPr lang="ar-JO" dirty="0" smtClean="0">
                <a:effectLst/>
                <a:latin typeface="Calibri"/>
                <a:ea typeface="Calibri"/>
                <a:cs typeface="Arial"/>
              </a:rPr>
              <a:t>مارا بالأوعية </a:t>
            </a:r>
            <a:r>
              <a:rPr lang="ar-JO" dirty="0">
                <a:effectLst/>
                <a:latin typeface="Calibri"/>
                <a:ea typeface="Calibri"/>
                <a:cs typeface="Arial"/>
              </a:rPr>
              <a:t>الدمويه </a:t>
            </a:r>
            <a:endParaRPr lang="ar-JO" dirty="0" smtClean="0">
              <a:effectLst/>
              <a:latin typeface="Calibri"/>
              <a:ea typeface="Calibri"/>
              <a:cs typeface="Arial"/>
            </a:endParaRPr>
          </a:p>
          <a:p>
            <a:pPr marL="0" indent="0">
              <a:lnSpc>
                <a:spcPct val="115000"/>
              </a:lnSpc>
              <a:spcAft>
                <a:spcPts val="1000"/>
              </a:spcAft>
              <a:buNone/>
            </a:pPr>
            <a:endParaRPr lang="ar-JO" dirty="0">
              <a:effectLst/>
              <a:latin typeface="Calibri"/>
              <a:ea typeface="Calibri"/>
              <a:cs typeface="Arial"/>
            </a:endParaRPr>
          </a:p>
          <a:p>
            <a:pPr marL="0" indent="0">
              <a:lnSpc>
                <a:spcPct val="115000"/>
              </a:lnSpc>
              <a:spcAft>
                <a:spcPts val="1000"/>
              </a:spcAft>
              <a:buNone/>
            </a:pP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مكونات الدم :</a:t>
            </a:r>
            <a:r>
              <a:rPr lang="ar-JO" dirty="0">
                <a:effectLst/>
                <a:latin typeface="Calibri"/>
                <a:ea typeface="Calibri"/>
                <a:cs typeface="Arial"/>
              </a:rPr>
              <a:t> خلايا الدم البيضاء  - خلايا الدم الحمراء - الصفائح الدمويه </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298672153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923926" y="116633"/>
            <a:ext cx="5064953" cy="792087"/>
          </a:xfrm>
        </p:spPr>
        <p:txBody>
          <a:bodyPr/>
          <a:lstStyle/>
          <a:p>
            <a:pPr algn="ctr"/>
            <a:r>
              <a:rPr lang="ar-JO" b="1" dirty="0">
                <a:solidFill>
                  <a:srgbClr val="FF0000"/>
                </a:solidFill>
                <a:effectLst/>
                <a:latin typeface="Calibri"/>
                <a:ea typeface="Calibri"/>
                <a:cs typeface="Arial"/>
              </a:rPr>
              <a:t>ثانيا </a:t>
            </a:r>
            <a:r>
              <a:rPr lang="ar-JO" b="1" dirty="0" err="1">
                <a:solidFill>
                  <a:srgbClr val="FF0000"/>
                </a:solidFill>
                <a:effectLst/>
                <a:latin typeface="Calibri"/>
                <a:ea typeface="Calibri"/>
                <a:cs typeface="Arial"/>
              </a:rPr>
              <a:t>الدوره</a:t>
            </a:r>
            <a:r>
              <a:rPr lang="ar-JO" b="1" dirty="0">
                <a:solidFill>
                  <a:srgbClr val="FF0000"/>
                </a:solidFill>
                <a:effectLst/>
                <a:latin typeface="Calibri"/>
                <a:ea typeface="Calibri"/>
                <a:cs typeface="Arial"/>
              </a:rPr>
              <a:t> الدمويه </a:t>
            </a:r>
            <a:r>
              <a:rPr lang="ar-JO" dirty="0" smtClean="0">
                <a:effectLst/>
                <a:latin typeface="Calibri"/>
                <a:ea typeface="Calibri"/>
                <a:cs typeface="Arial"/>
              </a:rPr>
              <a:t> </a:t>
            </a:r>
            <a:endParaRPr lang="ar-JO" dirty="0"/>
          </a:p>
        </p:txBody>
      </p:sp>
      <p:sp>
        <p:nvSpPr>
          <p:cNvPr id="3" name="عنصر نائب للمحتوى 2"/>
          <p:cNvSpPr>
            <a:spLocks noGrp="1"/>
          </p:cNvSpPr>
          <p:nvPr>
            <p:ph idx="1"/>
          </p:nvPr>
        </p:nvSpPr>
        <p:spPr>
          <a:xfrm>
            <a:off x="1" y="1052736"/>
            <a:ext cx="9141728" cy="5653687"/>
          </a:xfrm>
        </p:spPr>
        <p:txBody>
          <a:bodyPr>
            <a:normAutofit/>
          </a:bodyPr>
          <a:lstStyle/>
          <a:p>
            <a:pPr marL="40005">
              <a:lnSpc>
                <a:spcPct val="115000"/>
              </a:lnSpc>
              <a:spcAft>
                <a:spcPts val="1000"/>
              </a:spcAft>
            </a:pPr>
            <a:r>
              <a:rPr lang="ar-JO" dirty="0" smtClean="0">
                <a:effectLst/>
                <a:latin typeface="Calibri"/>
                <a:ea typeface="Calibri"/>
                <a:cs typeface="Arial"/>
              </a:rPr>
              <a:t>يجرى </a:t>
            </a:r>
            <a:r>
              <a:rPr lang="ar-JO" dirty="0">
                <a:effectLst/>
                <a:latin typeface="Calibri"/>
                <a:ea typeface="Calibri"/>
                <a:cs typeface="Arial"/>
              </a:rPr>
              <a:t>الدم في جسمك باستمرار في نظام مغلق مكون دورتين ، فما هاتين الدورتين ؟ </a:t>
            </a:r>
            <a:endParaRPr lang="en-US" dirty="0">
              <a:effectLst/>
              <a:latin typeface="Calibri"/>
              <a:ea typeface="Calibri"/>
              <a:cs typeface="Arial"/>
            </a:endParaRPr>
          </a:p>
          <a:p>
            <a:pPr marL="0" indent="0">
              <a:lnSpc>
                <a:spcPct val="115000"/>
              </a:lnSpc>
              <a:spcAft>
                <a:spcPts val="1000"/>
              </a:spcAft>
              <a:buNone/>
            </a:pPr>
            <a:r>
              <a:rPr lang="ar-JO" dirty="0">
                <a:effectLst/>
                <a:latin typeface="Calibri"/>
                <a:ea typeface="Calibri"/>
                <a:cs typeface="Arial"/>
              </a:rPr>
              <a:t> </a:t>
            </a: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أولاً :</a:t>
            </a: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 الدورة الدمويه الرئوية : </a:t>
            </a:r>
            <a:r>
              <a:rPr lang="ar-JO" dirty="0" err="1">
                <a:effectLst/>
                <a:latin typeface="Calibri"/>
                <a:ea typeface="Calibri"/>
                <a:cs typeface="Arial"/>
              </a:rPr>
              <a:t>هوانتقال</a:t>
            </a:r>
            <a:r>
              <a:rPr lang="ar-JO" dirty="0">
                <a:effectLst/>
                <a:latin typeface="Calibri"/>
                <a:ea typeface="Calibri"/>
                <a:cs typeface="Arial"/>
              </a:rPr>
              <a:t> الدم من الجانب الايمن من القلب وعودته الى الجانب الايسر من القلب مارا بالرئتين - تتبع مسار الدم الاذين الايمن الى الاذين الايسر مستعينا بالشكل ( 3 - 14) مظهرا دور كل من الأوعية الدموية وحجرات القلب .</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228155549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1520" y="116632"/>
            <a:ext cx="8784976" cy="6552728"/>
          </a:xfrm>
        </p:spPr>
        <p:txBody>
          <a:bodyPr>
            <a:normAutofit lnSpcReduction="10000"/>
          </a:bodyPr>
          <a:lstStyle/>
          <a:p>
            <a:pPr marL="40005">
              <a:lnSpc>
                <a:spcPct val="115000"/>
              </a:lnSpc>
              <a:spcAft>
                <a:spcPts val="1000"/>
              </a:spcAft>
            </a:pPr>
            <a:r>
              <a:rPr lang="ar-JO" dirty="0">
                <a:effectLst/>
                <a:latin typeface="Calibri"/>
                <a:ea typeface="Calibri"/>
                <a:cs typeface="Arial"/>
              </a:rPr>
              <a:t>من خلال دورتا الدم في الجسم لعلك لاحظت ان الدم الذي يصب في الجانب الايمن من القلب هو دم غير </a:t>
            </a:r>
            <a:r>
              <a:rPr lang="ar-JO" dirty="0" err="1">
                <a:effectLst/>
                <a:latin typeface="Calibri"/>
                <a:ea typeface="Calibri"/>
                <a:cs typeface="Arial"/>
              </a:rPr>
              <a:t>مؤكسج</a:t>
            </a:r>
            <a:r>
              <a:rPr lang="ar-JO" dirty="0">
                <a:effectLst/>
                <a:latin typeface="Calibri"/>
                <a:ea typeface="Calibri"/>
                <a:cs typeface="Arial"/>
              </a:rPr>
              <a:t> ( غير محمل </a:t>
            </a:r>
            <a:r>
              <a:rPr lang="ar-JO" dirty="0" err="1">
                <a:effectLst/>
                <a:latin typeface="Calibri"/>
                <a:ea typeface="Calibri"/>
                <a:cs typeface="Arial"/>
              </a:rPr>
              <a:t>بالاكسجين</a:t>
            </a:r>
            <a:r>
              <a:rPr lang="ar-JO" dirty="0">
                <a:effectLst/>
                <a:latin typeface="Calibri"/>
                <a:ea typeface="Calibri"/>
                <a:cs typeface="Arial"/>
              </a:rPr>
              <a:t> ) ويتدفق الى الرئتين عن طريق الشريان الرئوي </a:t>
            </a:r>
            <a:r>
              <a:rPr lang="ar-JO" dirty="0" err="1">
                <a:effectLst/>
                <a:latin typeface="Calibri"/>
                <a:ea typeface="Calibri"/>
                <a:cs typeface="Arial"/>
              </a:rPr>
              <a:t>لاتمام</a:t>
            </a:r>
            <a:r>
              <a:rPr lang="ar-JO" dirty="0">
                <a:effectLst/>
                <a:latin typeface="Calibri"/>
                <a:ea typeface="Calibri"/>
                <a:cs typeface="Arial"/>
              </a:rPr>
              <a:t> عمليه تبادل الغازات ثم يعود مره اخرى الى الاذين الايسر من القلب عن طريق </a:t>
            </a:r>
            <a:r>
              <a:rPr lang="ar-JO" dirty="0" err="1">
                <a:effectLst/>
                <a:latin typeface="Calibri"/>
                <a:ea typeface="Calibri"/>
                <a:cs typeface="Arial"/>
              </a:rPr>
              <a:t>الاورده</a:t>
            </a:r>
            <a:r>
              <a:rPr lang="ar-JO" dirty="0">
                <a:effectLst/>
                <a:latin typeface="Calibri"/>
                <a:ea typeface="Calibri"/>
                <a:cs typeface="Arial"/>
              </a:rPr>
              <a:t> </a:t>
            </a:r>
            <a:r>
              <a:rPr lang="ar-JO" dirty="0" err="1">
                <a:effectLst/>
                <a:latin typeface="Calibri"/>
                <a:ea typeface="Calibri"/>
                <a:cs typeface="Arial"/>
              </a:rPr>
              <a:t>الرئويه</a:t>
            </a:r>
            <a:r>
              <a:rPr lang="ar-JO" dirty="0">
                <a:effectLst/>
                <a:latin typeface="Calibri"/>
                <a:ea typeface="Calibri"/>
                <a:cs typeface="Arial"/>
              </a:rPr>
              <a:t> </a:t>
            </a:r>
            <a:endParaRPr lang="ar-JO" dirty="0" smtClean="0">
              <a:effectLst/>
              <a:latin typeface="Calibri"/>
              <a:ea typeface="Calibri"/>
              <a:cs typeface="Arial"/>
            </a:endParaRPr>
          </a:p>
          <a:p>
            <a:pPr marL="40005">
              <a:lnSpc>
                <a:spcPct val="115000"/>
              </a:lnSpc>
              <a:spcAft>
                <a:spcPts val="1000"/>
              </a:spcAft>
            </a:pPr>
            <a:endParaRPr lang="en-US" dirty="0">
              <a:effectLst/>
              <a:latin typeface="Calibri"/>
              <a:ea typeface="Calibri"/>
              <a:cs typeface="Arial"/>
            </a:endParaRPr>
          </a:p>
          <a:p>
            <a:pPr marL="40005">
              <a:lnSpc>
                <a:spcPct val="115000"/>
              </a:lnSpc>
              <a:spcAft>
                <a:spcPts val="1000"/>
              </a:spcAft>
            </a:pPr>
            <a:r>
              <a:rPr lang="ar-JO" dirty="0">
                <a:effectLst/>
                <a:latin typeface="Calibri"/>
                <a:ea typeface="Calibri"/>
                <a:cs typeface="Arial"/>
              </a:rPr>
              <a:t>ينتقل الدم انتقال الدم الى جميع انحاء الجسم عن طريق </a:t>
            </a:r>
            <a:r>
              <a:rPr lang="ar-JO" dirty="0" err="1">
                <a:effectLst/>
                <a:latin typeface="Calibri"/>
                <a:ea typeface="Calibri"/>
                <a:cs typeface="Arial"/>
              </a:rPr>
              <a:t>الدوره</a:t>
            </a:r>
            <a:r>
              <a:rPr lang="ar-JO" dirty="0">
                <a:effectLst/>
                <a:latin typeface="Calibri"/>
                <a:ea typeface="Calibri"/>
                <a:cs typeface="Arial"/>
              </a:rPr>
              <a:t> </a:t>
            </a:r>
            <a:r>
              <a:rPr lang="ar-JO" dirty="0" err="1">
                <a:effectLst/>
                <a:latin typeface="Calibri"/>
                <a:ea typeface="Calibri"/>
                <a:cs typeface="Arial"/>
              </a:rPr>
              <a:t>الجهازيه</a:t>
            </a:r>
            <a:r>
              <a:rPr lang="ar-JO" dirty="0">
                <a:effectLst/>
                <a:latin typeface="Calibri"/>
                <a:ea typeface="Calibri"/>
                <a:cs typeface="Arial"/>
              </a:rPr>
              <a:t> </a:t>
            </a:r>
            <a:endParaRPr lang="en-US" dirty="0">
              <a:effectLst/>
              <a:latin typeface="Calibri"/>
              <a:ea typeface="Calibri"/>
              <a:cs typeface="Arial"/>
            </a:endParaRPr>
          </a:p>
          <a:p>
            <a:pPr marL="40005">
              <a:lnSpc>
                <a:spcPct val="115000"/>
              </a:lnSpc>
              <a:spcAft>
                <a:spcPts val="1000"/>
              </a:spcAft>
            </a:pPr>
            <a:r>
              <a:rPr lang="ar-JO" dirty="0">
                <a:effectLst/>
                <a:latin typeface="Calibri"/>
                <a:ea typeface="Calibri"/>
                <a:cs typeface="Arial"/>
              </a:rPr>
              <a:t>تتبع مسار الدم بدءا من البطين الايسر من القلب مستعينا بالأرقام في الشكل ( 4 - 13) ولاحظ كيف يصل الدم الى اجزاء الجسم المختلفه </a:t>
            </a:r>
            <a:endParaRPr lang="ar-JO" dirty="0" smtClean="0">
              <a:effectLst/>
              <a:latin typeface="Calibri"/>
              <a:ea typeface="Calibri"/>
              <a:cs typeface="Arial"/>
            </a:endParaRPr>
          </a:p>
          <a:p>
            <a:pPr marL="40005">
              <a:lnSpc>
                <a:spcPct val="115000"/>
              </a:lnSpc>
              <a:spcAft>
                <a:spcPts val="1000"/>
              </a:spcAft>
            </a:pPr>
            <a:endParaRPr lang="en-US" dirty="0">
              <a:effectLst/>
              <a:latin typeface="Calibri"/>
              <a:ea typeface="Calibri"/>
              <a:cs typeface="Arial"/>
            </a:endParaRPr>
          </a:p>
          <a:p>
            <a:r>
              <a:rPr lang="ar-JO" dirty="0">
                <a:effectLst/>
                <a:latin typeface="Calibri"/>
                <a:ea typeface="Calibri"/>
                <a:cs typeface="Arial"/>
              </a:rPr>
              <a:t>لاحظ ان الشريان الابهر يحمل دماً غنياً بالأكسجين ويتفرع الي شرايين عدة تصل الى اجزاء الجسم المختلفة ليمدها بالأكسجين والغذاء اللازمين لها </a:t>
            </a:r>
            <a:endParaRPr lang="ar-JO" dirty="0"/>
          </a:p>
        </p:txBody>
      </p:sp>
    </p:spTree>
    <p:extLst>
      <p:ext uri="{BB962C8B-B14F-4D97-AF65-F5344CB8AC3E}">
        <p14:creationId xmlns:p14="http://schemas.microsoft.com/office/powerpoint/2010/main" val="333244134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9512" y="1412776"/>
            <a:ext cx="8835199" cy="5256584"/>
          </a:xfrm>
        </p:spPr>
        <p:txBody>
          <a:bodyPr/>
          <a:lstStyle/>
          <a:p>
            <a:pPr marL="40005">
              <a:lnSpc>
                <a:spcPct val="115000"/>
              </a:lnSpc>
              <a:spcAft>
                <a:spcPts val="1000"/>
              </a:spcAft>
            </a:pPr>
            <a:r>
              <a:rPr lang="ar-JO" sz="4000" b="1" dirty="0">
                <a:solidFill>
                  <a:srgbClr val="FF0000"/>
                </a:solidFill>
                <a:effectLst/>
                <a:latin typeface="Calibri"/>
                <a:ea typeface="Calibri"/>
                <a:cs typeface="Arial"/>
              </a:rPr>
              <a:t>ابن النفيس :</a:t>
            </a:r>
            <a:r>
              <a:rPr lang="ar-JO" dirty="0">
                <a:effectLst/>
                <a:latin typeface="Calibri"/>
                <a:ea typeface="Calibri"/>
                <a:cs typeface="Arial"/>
              </a:rPr>
              <a:t> ابو </a:t>
            </a:r>
            <a:r>
              <a:rPr lang="ar-JO">
                <a:effectLst/>
                <a:latin typeface="Calibri"/>
                <a:ea typeface="Calibri"/>
                <a:cs typeface="Arial"/>
              </a:rPr>
              <a:t>الحسن </a:t>
            </a:r>
            <a:r>
              <a:rPr lang="ar-JO" smtClean="0">
                <a:effectLst/>
                <a:latin typeface="Calibri"/>
                <a:ea typeface="Calibri"/>
                <a:cs typeface="Arial"/>
              </a:rPr>
              <a:t>علاء </a:t>
            </a:r>
            <a:r>
              <a:rPr lang="ar-JO" dirty="0">
                <a:effectLst/>
                <a:latin typeface="Calibri"/>
                <a:ea typeface="Calibri"/>
                <a:cs typeface="Arial"/>
              </a:rPr>
              <a:t>الدين علي بن </a:t>
            </a:r>
            <a:r>
              <a:rPr lang="ar-JO">
                <a:effectLst/>
                <a:latin typeface="Calibri"/>
                <a:ea typeface="Calibri"/>
                <a:cs typeface="Arial"/>
              </a:rPr>
              <a:t>ابي </a:t>
            </a:r>
            <a:r>
              <a:rPr lang="ar-JO" smtClean="0">
                <a:effectLst/>
                <a:latin typeface="Calibri"/>
                <a:ea typeface="Calibri"/>
                <a:cs typeface="Arial"/>
              </a:rPr>
              <a:t>الحزم </a:t>
            </a:r>
            <a:r>
              <a:rPr lang="ar-JO" dirty="0">
                <a:effectLst/>
                <a:latin typeface="Calibri"/>
                <a:ea typeface="Calibri"/>
                <a:cs typeface="Arial"/>
              </a:rPr>
              <a:t>ولد في دمشق و درس الطب وهو اول من وصف </a:t>
            </a:r>
            <a:r>
              <a:rPr lang="ar-JO" dirty="0" err="1">
                <a:effectLst/>
                <a:latin typeface="Calibri"/>
                <a:ea typeface="Calibri"/>
                <a:cs typeface="Arial"/>
              </a:rPr>
              <a:t>الدوره</a:t>
            </a:r>
            <a:r>
              <a:rPr lang="ar-JO" dirty="0">
                <a:effectLst/>
                <a:latin typeface="Calibri"/>
                <a:ea typeface="Calibri"/>
                <a:cs typeface="Arial"/>
              </a:rPr>
              <a:t> الدمويه </a:t>
            </a:r>
            <a:r>
              <a:rPr lang="ar-JO" dirty="0" err="1">
                <a:effectLst/>
                <a:latin typeface="Calibri"/>
                <a:ea typeface="Calibri"/>
                <a:cs typeface="Arial"/>
              </a:rPr>
              <a:t>الرئويه</a:t>
            </a:r>
            <a:r>
              <a:rPr lang="ar-JO" dirty="0">
                <a:effectLst/>
                <a:latin typeface="Calibri"/>
                <a:ea typeface="Calibri"/>
                <a:cs typeface="Arial"/>
              </a:rPr>
              <a:t> </a:t>
            </a:r>
            <a:endParaRPr lang="ar-JO" dirty="0" smtClean="0">
              <a:effectLst/>
              <a:latin typeface="Calibri"/>
              <a:ea typeface="Calibri"/>
              <a:cs typeface="Arial"/>
            </a:endParaRPr>
          </a:p>
          <a:p>
            <a:pPr marL="40005">
              <a:lnSpc>
                <a:spcPct val="115000"/>
              </a:lnSpc>
              <a:spcAft>
                <a:spcPts val="1000"/>
              </a:spcAft>
            </a:pPr>
            <a:endParaRPr lang="en-US" dirty="0">
              <a:effectLst/>
              <a:latin typeface="Calibri"/>
              <a:ea typeface="Calibri"/>
              <a:cs typeface="Arial"/>
            </a:endParaRPr>
          </a:p>
          <a:p>
            <a:pPr marL="40005">
              <a:lnSpc>
                <a:spcPct val="115000"/>
              </a:lnSpc>
              <a:spcAft>
                <a:spcPts val="1000"/>
              </a:spcAft>
            </a:pPr>
            <a:r>
              <a:rPr lang="ar-JO" sz="4000" b="1" dirty="0">
                <a:solidFill>
                  <a:srgbClr val="FF0000"/>
                </a:solidFill>
                <a:effectLst/>
                <a:latin typeface="Calibri"/>
                <a:ea typeface="Calibri"/>
                <a:cs typeface="Arial"/>
              </a:rPr>
              <a:t>وليم </a:t>
            </a:r>
            <a:r>
              <a:rPr lang="ar-JO" sz="4000" b="1" dirty="0" err="1">
                <a:solidFill>
                  <a:srgbClr val="FF0000"/>
                </a:solidFill>
                <a:effectLst/>
                <a:latin typeface="Calibri"/>
                <a:ea typeface="Calibri"/>
                <a:cs typeface="Arial"/>
              </a:rPr>
              <a:t>هارفي</a:t>
            </a:r>
            <a:r>
              <a:rPr lang="ar-JO" sz="4000" b="1" dirty="0">
                <a:solidFill>
                  <a:srgbClr val="FF0000"/>
                </a:solidFill>
                <a:effectLst/>
                <a:latin typeface="Calibri"/>
                <a:ea typeface="Calibri"/>
                <a:cs typeface="Arial"/>
              </a:rPr>
              <a:t> :</a:t>
            </a:r>
            <a:r>
              <a:rPr lang="ar-JO" dirty="0">
                <a:effectLst/>
                <a:latin typeface="Calibri"/>
                <a:ea typeface="Calibri"/>
                <a:cs typeface="Arial"/>
              </a:rPr>
              <a:t> طبيب انجليزي هو من وصف </a:t>
            </a:r>
            <a:r>
              <a:rPr lang="ar-JO" dirty="0" err="1">
                <a:effectLst/>
                <a:latin typeface="Calibri"/>
                <a:ea typeface="Calibri"/>
                <a:cs typeface="Arial"/>
              </a:rPr>
              <a:t>الدوره</a:t>
            </a:r>
            <a:r>
              <a:rPr lang="ar-JO" dirty="0">
                <a:effectLst/>
                <a:latin typeface="Calibri"/>
                <a:ea typeface="Calibri"/>
                <a:cs typeface="Arial"/>
              </a:rPr>
              <a:t> الدمويه </a:t>
            </a:r>
            <a:r>
              <a:rPr lang="ar-JO" dirty="0" err="1">
                <a:effectLst/>
                <a:latin typeface="Calibri"/>
                <a:ea typeface="Calibri"/>
                <a:cs typeface="Arial"/>
              </a:rPr>
              <a:t>الجهازيه</a:t>
            </a:r>
            <a:r>
              <a:rPr lang="ar-JO" dirty="0">
                <a:effectLst/>
                <a:latin typeface="Calibri"/>
                <a:ea typeface="Calibri"/>
                <a:cs typeface="Arial"/>
              </a:rPr>
              <a:t> </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337517629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flipH="1">
            <a:off x="3995935" y="116633"/>
            <a:ext cx="5064953" cy="1008112"/>
          </a:xfrm>
        </p:spPr>
        <p:txBody>
          <a:bodyPr>
            <a:normAutofit/>
          </a:bodyPr>
          <a:lstStyle/>
          <a:p>
            <a:pPr algn="ctr"/>
            <a:r>
              <a:rPr lang="ar-JO" b="1" dirty="0">
                <a:solidFill>
                  <a:srgbClr val="FF0000"/>
                </a:solidFill>
                <a:effectLst/>
                <a:latin typeface="Calibri"/>
                <a:ea typeface="Calibri"/>
                <a:cs typeface="Arial"/>
              </a:rPr>
              <a:t>الجهاز اللمفاوي :</a:t>
            </a:r>
            <a:r>
              <a:rPr lang="ar-JO" dirty="0">
                <a:effectLst/>
                <a:latin typeface="Calibri"/>
                <a:ea typeface="Calibri"/>
                <a:cs typeface="Arial"/>
              </a:rPr>
              <a:t> </a:t>
            </a:r>
            <a:endParaRPr lang="ar-JO" dirty="0"/>
          </a:p>
        </p:txBody>
      </p:sp>
      <p:sp>
        <p:nvSpPr>
          <p:cNvPr id="3" name="عنصر نائب للمحتوى 2"/>
          <p:cNvSpPr>
            <a:spLocks noGrp="1"/>
          </p:cNvSpPr>
          <p:nvPr>
            <p:ph idx="1"/>
          </p:nvPr>
        </p:nvSpPr>
        <p:spPr>
          <a:xfrm>
            <a:off x="0" y="1340768"/>
            <a:ext cx="9014711" cy="5400600"/>
          </a:xfrm>
        </p:spPr>
        <p:txBody>
          <a:bodyPr/>
          <a:lstStyle/>
          <a:p>
            <a:pPr marL="40005">
              <a:lnSpc>
                <a:spcPct val="115000"/>
              </a:lnSpc>
              <a:spcAft>
                <a:spcPts val="1000"/>
              </a:spcAft>
            </a:pPr>
            <a:r>
              <a:rPr lang="ar-JO" dirty="0" smtClean="0">
                <a:effectLst/>
                <a:latin typeface="Calibri"/>
                <a:ea typeface="Calibri"/>
                <a:cs typeface="Arial"/>
              </a:rPr>
              <a:t>ما </a:t>
            </a:r>
            <a:r>
              <a:rPr lang="ar-JO" dirty="0">
                <a:effectLst/>
                <a:latin typeface="Calibri"/>
                <a:ea typeface="Calibri"/>
                <a:cs typeface="Arial"/>
              </a:rPr>
              <a:t>هو الجهاز اللمفاوي ؟ وما مكوناته ؟ وما اهميته ؟</a:t>
            </a:r>
            <a:endParaRPr lang="en-US" dirty="0">
              <a:effectLst/>
              <a:latin typeface="Calibri"/>
              <a:ea typeface="Calibri"/>
              <a:cs typeface="Arial"/>
            </a:endParaRPr>
          </a:p>
          <a:p>
            <a:pPr>
              <a:lnSpc>
                <a:spcPct val="115000"/>
              </a:lnSpc>
              <a:spcAft>
                <a:spcPts val="1000"/>
              </a:spcAft>
            </a:pPr>
            <a:r>
              <a:rPr lang="en-US" dirty="0">
                <a:effectLst/>
                <a:latin typeface="Calibri"/>
                <a:ea typeface="Calibri"/>
                <a:cs typeface="Arial"/>
              </a:rPr>
              <a:t> </a:t>
            </a:r>
          </a:p>
          <a:p>
            <a:pPr>
              <a:lnSpc>
                <a:spcPct val="115000"/>
              </a:lnSpc>
              <a:spcAft>
                <a:spcPts val="1000"/>
              </a:spcAft>
            </a:pPr>
            <a:r>
              <a:rPr lang="ar-JO" sz="4000" b="1" dirty="0" err="1">
                <a:solidFill>
                  <a:srgbClr val="FF0000"/>
                </a:solidFill>
                <a:effectLst/>
                <a:latin typeface="Calibri"/>
                <a:ea typeface="Calibri"/>
                <a:cs typeface="Arial"/>
              </a:rPr>
              <a:t>الليمف</a:t>
            </a:r>
            <a:r>
              <a:rPr lang="ar-JO" sz="4000" b="1" dirty="0">
                <a:solidFill>
                  <a:srgbClr val="FF0000"/>
                </a:solidFill>
                <a:effectLst/>
                <a:latin typeface="Calibri"/>
                <a:ea typeface="Calibri"/>
                <a:cs typeface="Arial"/>
              </a:rPr>
              <a:t> :</a:t>
            </a:r>
            <a:r>
              <a:rPr lang="ar-JO" sz="4000" dirty="0">
                <a:solidFill>
                  <a:srgbClr val="FF0000"/>
                </a:solidFill>
                <a:effectLst/>
                <a:latin typeface="Calibri"/>
                <a:ea typeface="Calibri"/>
                <a:cs typeface="Arial"/>
              </a:rPr>
              <a:t> </a:t>
            </a:r>
            <a:r>
              <a:rPr lang="ar-JO" dirty="0">
                <a:effectLst/>
                <a:latin typeface="Calibri"/>
                <a:ea typeface="Calibri"/>
                <a:cs typeface="Arial"/>
              </a:rPr>
              <a:t>هو سائل شفاف مصدر السائل الذي يرشح من الشعيرات الدمويه بين الخلايا ويعود الى الاوعيه </a:t>
            </a:r>
            <a:r>
              <a:rPr lang="ar-JO" dirty="0" err="1">
                <a:effectLst/>
                <a:latin typeface="Calibri"/>
                <a:ea typeface="Calibri"/>
                <a:cs typeface="Arial"/>
              </a:rPr>
              <a:t>اللمفاويه</a:t>
            </a:r>
            <a:r>
              <a:rPr lang="ar-JO" dirty="0">
                <a:effectLst/>
                <a:latin typeface="Calibri"/>
                <a:ea typeface="Calibri"/>
                <a:cs typeface="Arial"/>
              </a:rPr>
              <a:t> </a:t>
            </a:r>
            <a:endParaRPr lang="en-US" dirty="0">
              <a:effectLst/>
              <a:latin typeface="Calibri"/>
              <a:ea typeface="Calibri"/>
              <a:cs typeface="Arial"/>
            </a:endParaRPr>
          </a:p>
          <a:p>
            <a:pPr>
              <a:lnSpc>
                <a:spcPct val="115000"/>
              </a:lnSpc>
              <a:spcAft>
                <a:spcPts val="1000"/>
              </a:spcAft>
            </a:pPr>
            <a:r>
              <a:rPr lang="ar-JO" sz="4000" b="1" dirty="0">
                <a:solidFill>
                  <a:srgbClr val="FF0000"/>
                </a:solidFill>
                <a:effectLst/>
                <a:latin typeface="Calibri"/>
                <a:ea typeface="Calibri"/>
                <a:cs typeface="Arial"/>
              </a:rPr>
              <a:t>مكونات الجهاز اللمفاوي :</a:t>
            </a:r>
            <a:r>
              <a:rPr lang="ar-JO" sz="4000" dirty="0">
                <a:solidFill>
                  <a:srgbClr val="FF0000"/>
                </a:solidFill>
                <a:effectLst/>
                <a:latin typeface="Calibri"/>
                <a:ea typeface="Calibri"/>
                <a:cs typeface="Arial"/>
              </a:rPr>
              <a:t> </a:t>
            </a:r>
            <a:r>
              <a:rPr lang="ar-JO" dirty="0">
                <a:effectLst/>
                <a:latin typeface="Calibri"/>
                <a:ea typeface="Calibri"/>
                <a:cs typeface="Arial"/>
              </a:rPr>
              <a:t>الغده </a:t>
            </a:r>
            <a:r>
              <a:rPr lang="ar-JO" dirty="0" err="1">
                <a:effectLst/>
                <a:latin typeface="Calibri"/>
                <a:ea typeface="Calibri"/>
                <a:cs typeface="Arial"/>
              </a:rPr>
              <a:t>الزعتريه</a:t>
            </a:r>
            <a:r>
              <a:rPr lang="ar-JO" dirty="0">
                <a:effectLst/>
                <a:latin typeface="Calibri"/>
                <a:ea typeface="Calibri"/>
                <a:cs typeface="Arial"/>
              </a:rPr>
              <a:t> - الطحال - عقد </a:t>
            </a:r>
            <a:r>
              <a:rPr lang="ar-JO" dirty="0" err="1">
                <a:effectLst/>
                <a:latin typeface="Calibri"/>
                <a:ea typeface="Calibri"/>
                <a:cs typeface="Arial"/>
              </a:rPr>
              <a:t>لمفاويه</a:t>
            </a:r>
            <a:r>
              <a:rPr lang="ar-JO" dirty="0">
                <a:effectLst/>
                <a:latin typeface="Calibri"/>
                <a:ea typeface="Calibri"/>
                <a:cs typeface="Arial"/>
              </a:rPr>
              <a:t> - الاوعيه </a:t>
            </a:r>
            <a:r>
              <a:rPr lang="ar-JO" dirty="0" err="1">
                <a:effectLst/>
                <a:latin typeface="Calibri"/>
                <a:ea typeface="Calibri"/>
                <a:cs typeface="Arial"/>
              </a:rPr>
              <a:t>اللمفاويه</a:t>
            </a:r>
            <a:r>
              <a:rPr lang="ar-JO" dirty="0">
                <a:effectLst/>
                <a:latin typeface="Calibri"/>
                <a:ea typeface="Calibri"/>
                <a:cs typeface="Arial"/>
              </a:rPr>
              <a:t> -  نخاع العظم</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3613077067"/>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744" y="188640"/>
            <a:ext cx="8942744" cy="6669360"/>
          </a:xfrm>
        </p:spPr>
        <p:txBody>
          <a:bodyPr>
            <a:normAutofit fontScale="92500" lnSpcReduction="10000"/>
          </a:bodyPr>
          <a:lstStyle/>
          <a:p>
            <a:pPr>
              <a:lnSpc>
                <a:spcPct val="115000"/>
              </a:lnSpc>
              <a:spcAft>
                <a:spcPts val="1000"/>
              </a:spcAft>
            </a:pPr>
            <a:r>
              <a:rPr lang="en-US" dirty="0">
                <a:effectLst/>
                <a:latin typeface="Arial"/>
                <a:ea typeface="Calibri"/>
                <a:cs typeface="Arial"/>
              </a:rPr>
              <a:t> </a:t>
            </a:r>
            <a:r>
              <a:rPr lang="ar-JO" sz="4000" b="1" dirty="0">
                <a:solidFill>
                  <a:srgbClr val="FF0000"/>
                </a:solidFill>
                <a:effectLst/>
                <a:latin typeface="Calibri"/>
                <a:ea typeface="Calibri"/>
                <a:cs typeface="Arial"/>
              </a:rPr>
              <a:t>يتكون الجهاز الليمفاوي من</a:t>
            </a:r>
            <a:r>
              <a:rPr lang="ar-JO" dirty="0">
                <a:effectLst/>
                <a:latin typeface="Calibri"/>
                <a:ea typeface="Calibri"/>
                <a:cs typeface="Arial"/>
              </a:rPr>
              <a:t> </a:t>
            </a:r>
            <a:r>
              <a:rPr lang="ar-JO" sz="4000" b="1" dirty="0">
                <a:solidFill>
                  <a:srgbClr val="FF0000"/>
                </a:solidFill>
                <a:effectLst/>
                <a:latin typeface="Calibri"/>
                <a:ea typeface="Calibri"/>
                <a:cs typeface="Arial"/>
              </a:rPr>
              <a:t>اعضاء رئيسيه </a:t>
            </a:r>
            <a:r>
              <a:rPr lang="ar-JO" sz="4000" b="1" dirty="0" err="1">
                <a:solidFill>
                  <a:srgbClr val="FF0000"/>
                </a:solidFill>
                <a:effectLst/>
                <a:latin typeface="Calibri"/>
                <a:ea typeface="Calibri"/>
                <a:cs typeface="Arial"/>
              </a:rPr>
              <a:t>لمفاويه</a:t>
            </a:r>
            <a:r>
              <a:rPr lang="ar-JO" sz="4000" b="1" dirty="0">
                <a:solidFill>
                  <a:srgbClr val="FF0000"/>
                </a:solidFill>
                <a:effectLst/>
                <a:latin typeface="Calibri"/>
                <a:ea typeface="Calibri"/>
                <a:cs typeface="Arial"/>
              </a:rPr>
              <a:t> هي :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1 - نخاع العظم : الذي يتكون فيه خلايا الدم المختلفه </a:t>
            </a:r>
            <a:r>
              <a:rPr lang="ar-JO" dirty="0" err="1">
                <a:effectLst/>
                <a:latin typeface="Calibri"/>
                <a:ea typeface="Calibri"/>
                <a:cs typeface="Arial"/>
              </a:rPr>
              <a:t>الضروريه</a:t>
            </a:r>
            <a:r>
              <a:rPr lang="ar-JO" dirty="0">
                <a:effectLst/>
                <a:latin typeface="Calibri"/>
                <a:ea typeface="Calibri"/>
                <a:cs typeface="Arial"/>
              </a:rPr>
              <a:t> لمقاومه الجسم للجراثيم والمواد </a:t>
            </a:r>
            <a:r>
              <a:rPr lang="ar-JO" dirty="0" err="1">
                <a:effectLst/>
                <a:latin typeface="Calibri"/>
                <a:ea typeface="Calibri"/>
                <a:cs typeface="Arial"/>
              </a:rPr>
              <a:t>الغريبه</a:t>
            </a:r>
            <a:r>
              <a:rPr lang="ar-JO" dirty="0">
                <a:effectLst/>
                <a:latin typeface="Calibri"/>
                <a:ea typeface="Calibri"/>
                <a:cs typeface="Arial"/>
              </a:rPr>
              <a:t>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الغده </a:t>
            </a:r>
            <a:r>
              <a:rPr lang="ar-JO" dirty="0" err="1">
                <a:effectLst/>
                <a:latin typeface="Calibri"/>
                <a:ea typeface="Calibri"/>
                <a:cs typeface="Arial"/>
              </a:rPr>
              <a:t>الزعتريه</a:t>
            </a:r>
            <a:r>
              <a:rPr lang="ar-JO" dirty="0">
                <a:effectLst/>
                <a:latin typeface="Calibri"/>
                <a:ea typeface="Calibri"/>
                <a:cs typeface="Arial"/>
              </a:rPr>
              <a:t> ( </a:t>
            </a:r>
            <a:r>
              <a:rPr lang="ar-JO" dirty="0" err="1">
                <a:effectLst/>
                <a:latin typeface="Calibri"/>
                <a:ea typeface="Calibri"/>
                <a:cs typeface="Arial"/>
              </a:rPr>
              <a:t>الثيموسية</a:t>
            </a:r>
            <a:r>
              <a:rPr lang="ar-JO" dirty="0">
                <a:effectLst/>
                <a:latin typeface="Calibri"/>
                <a:ea typeface="Calibri"/>
                <a:cs typeface="Arial"/>
              </a:rPr>
              <a:t> ) </a:t>
            </a:r>
            <a:r>
              <a:rPr lang="ar-JO" dirty="0" err="1">
                <a:effectLst/>
                <a:latin typeface="Calibri"/>
                <a:ea typeface="Calibri"/>
                <a:cs typeface="Arial"/>
              </a:rPr>
              <a:t>الواقعه</a:t>
            </a:r>
            <a:r>
              <a:rPr lang="ar-JO" dirty="0">
                <a:effectLst/>
                <a:latin typeface="Calibri"/>
                <a:ea typeface="Calibri"/>
                <a:cs typeface="Arial"/>
              </a:rPr>
              <a:t> أعلى القلب قريبا من </a:t>
            </a:r>
            <a:r>
              <a:rPr lang="ar-JO" dirty="0" err="1">
                <a:effectLst/>
                <a:latin typeface="Calibri"/>
                <a:ea typeface="Calibri"/>
                <a:cs typeface="Arial"/>
              </a:rPr>
              <a:t>القصبه</a:t>
            </a:r>
            <a:r>
              <a:rPr lang="ar-JO" dirty="0">
                <a:effectLst/>
                <a:latin typeface="Calibri"/>
                <a:ea typeface="Calibri"/>
                <a:cs typeface="Arial"/>
              </a:rPr>
              <a:t> </a:t>
            </a:r>
            <a:r>
              <a:rPr lang="ar-JO" dirty="0" err="1">
                <a:effectLst/>
                <a:latin typeface="Calibri"/>
                <a:ea typeface="Calibri"/>
                <a:cs typeface="Arial"/>
              </a:rPr>
              <a:t>الهوائيه</a:t>
            </a:r>
            <a:r>
              <a:rPr lang="ar-JO" dirty="0">
                <a:effectLst/>
                <a:latin typeface="Calibri"/>
                <a:ea typeface="Calibri"/>
                <a:cs typeface="Arial"/>
              </a:rPr>
              <a:t> , حيث يتمايز فيها نوع الخلايا </a:t>
            </a:r>
            <a:r>
              <a:rPr lang="ar-JO" dirty="0" err="1">
                <a:effectLst/>
                <a:latin typeface="Calibri"/>
                <a:ea typeface="Calibri"/>
                <a:cs typeface="Arial"/>
              </a:rPr>
              <a:t>اللمفاويه</a:t>
            </a:r>
            <a:r>
              <a:rPr lang="ar-JO" dirty="0">
                <a:effectLst/>
                <a:latin typeface="Calibri"/>
                <a:ea typeface="Calibri"/>
                <a:cs typeface="Arial"/>
              </a:rPr>
              <a:t> واعضاء </a:t>
            </a:r>
            <a:r>
              <a:rPr lang="ar-JO" dirty="0" err="1">
                <a:effectLst/>
                <a:latin typeface="Calibri"/>
                <a:ea typeface="Calibri"/>
                <a:cs typeface="Arial"/>
              </a:rPr>
              <a:t>لمفاويه</a:t>
            </a:r>
            <a:r>
              <a:rPr lang="ar-JO" dirty="0">
                <a:effectLst/>
                <a:latin typeface="Calibri"/>
                <a:ea typeface="Calibri"/>
                <a:cs typeface="Arial"/>
              </a:rPr>
              <a:t> ثانويه في يمثلها الطحال والعقد </a:t>
            </a:r>
            <a:r>
              <a:rPr lang="ar-JO" dirty="0" err="1">
                <a:effectLst/>
                <a:latin typeface="Calibri"/>
                <a:ea typeface="Calibri"/>
                <a:cs typeface="Arial"/>
              </a:rPr>
              <a:t>اللمفاويه</a:t>
            </a:r>
            <a:r>
              <a:rPr lang="ar-JO" dirty="0">
                <a:effectLst/>
                <a:latin typeface="Calibri"/>
                <a:ea typeface="Calibri"/>
                <a:cs typeface="Arial"/>
              </a:rPr>
              <a:t>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2 - انسجه </a:t>
            </a:r>
            <a:r>
              <a:rPr lang="ar-JO" dirty="0" err="1">
                <a:effectLst/>
                <a:latin typeface="Calibri"/>
                <a:ea typeface="Calibri"/>
                <a:cs typeface="Arial"/>
              </a:rPr>
              <a:t>اللمفاويه</a:t>
            </a:r>
            <a:r>
              <a:rPr lang="ar-JO" dirty="0">
                <a:effectLst/>
                <a:latin typeface="Calibri"/>
                <a:ea typeface="Calibri"/>
                <a:cs typeface="Arial"/>
              </a:rPr>
              <a:t> مصاحبه الطبقات </a:t>
            </a:r>
            <a:r>
              <a:rPr lang="ar-JO" dirty="0" err="1">
                <a:effectLst/>
                <a:latin typeface="Calibri"/>
                <a:ea typeface="Calibri"/>
                <a:cs typeface="Arial"/>
              </a:rPr>
              <a:t>الطلائيه</a:t>
            </a:r>
            <a:r>
              <a:rPr lang="ar-JO" dirty="0">
                <a:effectLst/>
                <a:latin typeface="Calibri"/>
                <a:ea typeface="Calibri"/>
                <a:cs typeface="Arial"/>
              </a:rPr>
              <a:t> في الجسم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3 - اوعيه وشعيرات </a:t>
            </a:r>
            <a:r>
              <a:rPr lang="ar-JO" dirty="0" err="1">
                <a:effectLst/>
                <a:latin typeface="Calibri"/>
                <a:ea typeface="Calibri"/>
                <a:cs typeface="Arial"/>
              </a:rPr>
              <a:t>لمفاويه</a:t>
            </a:r>
            <a:r>
              <a:rPr lang="ar-JO" dirty="0">
                <a:effectLst/>
                <a:latin typeface="Calibri"/>
                <a:ea typeface="Calibri"/>
                <a:cs typeface="Arial"/>
              </a:rPr>
              <a:t> تربط مختلف اعضاء الجهاز اللمفاوي وتحيط بخلايا الجسم المختلفه </a:t>
            </a:r>
            <a:r>
              <a:rPr lang="ar-JO" dirty="0" err="1">
                <a:effectLst/>
                <a:latin typeface="Calibri"/>
                <a:ea typeface="Calibri"/>
                <a:cs typeface="Arial"/>
              </a:rPr>
              <a:t>لاعاده</a:t>
            </a:r>
            <a:r>
              <a:rPr lang="ar-JO" dirty="0">
                <a:effectLst/>
                <a:latin typeface="Calibri"/>
                <a:ea typeface="Calibri"/>
                <a:cs typeface="Arial"/>
              </a:rPr>
              <a:t> اي مواد وسوائل تتجمع بين الخلايا الى الدم .  </a:t>
            </a:r>
            <a:endParaRPr lang="en-US" dirty="0">
              <a:effectLst/>
              <a:latin typeface="Calibri"/>
              <a:ea typeface="Calibri"/>
              <a:cs typeface="Arial"/>
            </a:endParaRPr>
          </a:p>
          <a:p>
            <a:pPr>
              <a:lnSpc>
                <a:spcPct val="115000"/>
              </a:lnSpc>
              <a:spcAft>
                <a:spcPts val="1000"/>
              </a:spcAft>
            </a:pPr>
            <a:r>
              <a:rPr lang="ar-JO" dirty="0">
                <a:effectLst/>
                <a:latin typeface="Calibri"/>
                <a:ea typeface="Calibri"/>
                <a:cs typeface="Arial"/>
              </a:rPr>
              <a:t>وهذه الاعضاء </a:t>
            </a:r>
            <a:r>
              <a:rPr lang="ar-JO" dirty="0" err="1">
                <a:effectLst/>
                <a:latin typeface="Calibri"/>
                <a:ea typeface="Calibri"/>
                <a:cs typeface="Arial"/>
              </a:rPr>
              <a:t>والانسجه</a:t>
            </a:r>
            <a:r>
              <a:rPr lang="ar-JO" dirty="0">
                <a:effectLst/>
                <a:latin typeface="Calibri"/>
                <a:ea typeface="Calibri"/>
                <a:cs typeface="Arial"/>
              </a:rPr>
              <a:t> تتعامل مع الجراثيم والمواد </a:t>
            </a:r>
            <a:r>
              <a:rPr lang="ar-JO" dirty="0" err="1">
                <a:effectLst/>
                <a:latin typeface="Calibri"/>
                <a:ea typeface="Calibri"/>
                <a:cs typeface="Arial"/>
              </a:rPr>
              <a:t>الغريبه</a:t>
            </a:r>
            <a:r>
              <a:rPr lang="ar-JO" dirty="0">
                <a:effectLst/>
                <a:latin typeface="Calibri"/>
                <a:ea typeface="Calibri"/>
                <a:cs typeface="Arial"/>
              </a:rPr>
              <a:t> التي تدخل الى جسم الانسان </a:t>
            </a:r>
            <a:r>
              <a:rPr lang="ar-JO" b="1" dirty="0" err="1">
                <a:solidFill>
                  <a:srgbClr val="FF0000"/>
                </a:solidFill>
                <a:effectLst/>
                <a:latin typeface="Calibri"/>
                <a:ea typeface="Calibri"/>
                <a:cs typeface="Arial"/>
              </a:rPr>
              <a:t>لاكسابه</a:t>
            </a:r>
            <a:r>
              <a:rPr lang="ar-JO" b="1" dirty="0">
                <a:solidFill>
                  <a:srgbClr val="FF0000"/>
                </a:solidFill>
                <a:effectLst/>
                <a:latin typeface="Calibri"/>
                <a:ea typeface="Calibri"/>
                <a:cs typeface="Arial"/>
              </a:rPr>
              <a:t> </a:t>
            </a:r>
            <a:r>
              <a:rPr lang="ar-JO" b="1" dirty="0" err="1">
                <a:solidFill>
                  <a:srgbClr val="FF0000"/>
                </a:solidFill>
                <a:effectLst/>
                <a:latin typeface="Calibri"/>
                <a:ea typeface="Calibri"/>
                <a:cs typeface="Arial"/>
              </a:rPr>
              <a:t>مناعه</a:t>
            </a:r>
            <a:r>
              <a:rPr lang="ar-JO" b="1" dirty="0">
                <a:solidFill>
                  <a:srgbClr val="FF0000"/>
                </a:solidFill>
                <a:effectLst/>
                <a:latin typeface="Calibri"/>
                <a:ea typeface="Calibri"/>
                <a:cs typeface="Arial"/>
              </a:rPr>
              <a:t> ومقاومه فاعله</a:t>
            </a:r>
            <a:endParaRPr lang="en-US" dirty="0">
              <a:effectLst/>
              <a:latin typeface="Calibri"/>
              <a:ea typeface="Calibri"/>
              <a:cs typeface="Arial"/>
            </a:endParaRPr>
          </a:p>
          <a:p>
            <a:endParaRPr lang="ar-JO" dirty="0"/>
          </a:p>
        </p:txBody>
      </p:sp>
    </p:spTree>
    <p:extLst>
      <p:ext uri="{BB962C8B-B14F-4D97-AF65-F5344CB8AC3E}">
        <p14:creationId xmlns:p14="http://schemas.microsoft.com/office/powerpoint/2010/main" val="1270656356"/>
      </p:ext>
    </p:extLst>
  </p:cSld>
  <p:clrMapOvr>
    <a:masterClrMapping/>
  </p:clrMapOvr>
  <p:transition/>
</p:sld>
</file>

<file path=ppt/theme/theme1.xml><?xml version="1.0" encoding="utf-8"?>
<a:theme xmlns:a="http://schemas.openxmlformats.org/drawingml/2006/main" name="kilter_TP101859854">
  <a:themeElements>
    <a:clrScheme name="Kilter">
      <a:dk1>
        <a:sysClr val="windowText" lastClr="000000"/>
      </a:dk1>
      <a:lt1>
        <a:sysClr val="window" lastClr="FFFFFF"/>
      </a:lt1>
      <a:dk2>
        <a:srgbClr val="318FC5"/>
      </a:dk2>
      <a:lt2>
        <a:srgbClr val="AEE8FB"/>
      </a:lt2>
      <a:accent1>
        <a:srgbClr val="76C5EF"/>
      </a:accent1>
      <a:accent2>
        <a:srgbClr val="FEA022"/>
      </a:accent2>
      <a:accent3>
        <a:srgbClr val="FF6700"/>
      </a:accent3>
      <a:accent4>
        <a:srgbClr val="70A525"/>
      </a:accent4>
      <a:accent5>
        <a:srgbClr val="A5D848"/>
      </a:accent5>
      <a:accent6>
        <a:srgbClr val="20768C"/>
      </a:accent6>
      <a:hlink>
        <a:srgbClr val="7AB6E8"/>
      </a:hlink>
      <a:folHlink>
        <a:srgbClr val="83B0D3"/>
      </a:folHlink>
    </a:clrScheme>
    <a:fontScheme name="Kilter">
      <a:maj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ilter">
      <a:fillStyleLst>
        <a:solidFill>
          <a:schemeClr val="phClr"/>
        </a:solidFill>
        <a:gradFill rotWithShape="1">
          <a:gsLst>
            <a:gs pos="0">
              <a:schemeClr val="phClr">
                <a:tint val="14000"/>
                <a:satMod val="180000"/>
                <a:lumMod val="100000"/>
              </a:schemeClr>
            </a:gs>
            <a:gs pos="42000">
              <a:schemeClr val="phClr">
                <a:tint val="40000"/>
                <a:satMod val="160000"/>
                <a:lumMod val="94000"/>
              </a:schemeClr>
            </a:gs>
            <a:gs pos="100000">
              <a:schemeClr val="phClr">
                <a:tint val="94000"/>
                <a:satMod val="140000"/>
              </a:schemeClr>
            </a:gs>
          </a:gsLst>
          <a:lin ang="5160000" scaled="1"/>
        </a:gradFill>
        <a:gradFill rotWithShape="1">
          <a:gsLst>
            <a:gs pos="38000">
              <a:schemeClr val="phClr">
                <a:satMod val="120000"/>
              </a:schemeClr>
            </a:gs>
            <a:gs pos="100000">
              <a:schemeClr val="phClr">
                <a:shade val="60000"/>
                <a:satMod val="180000"/>
                <a:lumMod val="70000"/>
              </a:schemeClr>
            </a:gs>
          </a:gsLst>
          <a:lin ang="4680000" scaled="0"/>
        </a:gradFill>
      </a:fillStyleLst>
      <a:lnStyleLst>
        <a:ln w="12700" cap="flat" cmpd="sng" algn="ctr">
          <a:solidFill>
            <a:schemeClr val="phClr">
              <a:shade val="50000"/>
            </a:schemeClr>
          </a:solidFill>
          <a:prstDash val="solid"/>
        </a:ln>
        <a:ln w="25400" cap="flat" cmpd="sng" algn="ctr">
          <a:solidFill>
            <a:schemeClr val="phClr">
              <a:shade val="75000"/>
              <a:lumMod val="90000"/>
            </a:schemeClr>
          </a:solidFill>
          <a:prstDash val="solid"/>
        </a:ln>
        <a:ln w="38100" cap="flat" cmpd="sng" algn="ctr">
          <a:solidFill>
            <a:schemeClr val="phClr"/>
          </a:solidFill>
          <a:prstDash val="solid"/>
        </a:ln>
      </a:lnStyleLst>
      <a:effectStyleLst>
        <a:effectStyle>
          <a:effectLst>
            <a:outerShdw blurRad="63500" dist="12700" dir="5400000" sx="102000" sy="102000" rotWithShape="0">
              <a:srgbClr val="000000">
                <a:alpha val="20000"/>
              </a:srgbClr>
            </a:outerShdw>
          </a:effectLst>
        </a:effectStyle>
        <a:effectStyle>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a:effectStyle>
        <a:effectStyle>
          <a:effectLst>
            <a:outerShdw blurRad="107950" dist="12700" dir="5040000" rotWithShape="0">
              <a:srgbClr val="000000">
                <a:alpha val="54000"/>
              </a:srgbClr>
            </a:outerShdw>
          </a:effectLst>
          <a:scene3d>
            <a:camera prst="orthographicFront">
              <a:rot lat="0" lon="0" rev="0"/>
            </a:camera>
            <a:lightRig rig="threePt" dir="tl">
              <a:rot lat="0" lon="0" rev="19800000"/>
            </a:lightRig>
          </a:scene3d>
          <a:sp3d prstMaterial="plastic">
            <a:bevelT h="63500" prst="softRound"/>
          </a:sp3d>
        </a:effectStyle>
      </a:effectStyleLst>
      <a:bgFillStyleLst>
        <a:solidFill>
          <a:schemeClr val="phClr"/>
        </a:solidFill>
        <a:gradFill rotWithShape="1">
          <a:gsLst>
            <a:gs pos="0">
              <a:schemeClr val="phClr">
                <a:tint val="95000"/>
                <a:satMod val="140000"/>
                <a:lumMod val="120000"/>
              </a:schemeClr>
            </a:gs>
            <a:gs pos="100000">
              <a:schemeClr val="phClr">
                <a:tint val="95000"/>
                <a:shade val="70000"/>
                <a:satMod val="180000"/>
                <a:lumMod val="82000"/>
              </a:schemeClr>
            </a:gs>
          </a:gsLst>
          <a:path path="circle">
            <a:fillToRect l="25000" t="25000" r="25000" b="25000"/>
          </a:path>
        </a:gradFill>
        <a:gradFill rotWithShape="1">
          <a:gsLst>
            <a:gs pos="0">
              <a:schemeClr val="phClr">
                <a:tint val="94000"/>
                <a:satMod val="140000"/>
                <a:lumMod val="120000"/>
              </a:schemeClr>
            </a:gs>
            <a:gs pos="100000">
              <a:schemeClr val="phClr">
                <a:tint val="97000"/>
                <a:shade val="70000"/>
                <a:satMod val="190000"/>
                <a:lumMod val="72000"/>
              </a:schemeClr>
            </a:gs>
          </a:gsLst>
          <a:path path="circle">
            <a:fillToRect l="50000" t="50000" r="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TM01859865[[fn=إطارات متجانبة]]</Template>
  <TotalTime>163</TotalTime>
  <Words>911</Words>
  <Application>Microsoft Office PowerPoint</Application>
  <PresentationFormat>عرض على الشاشة (3:4)‏</PresentationFormat>
  <Paragraphs>66</Paragraphs>
  <Slides>12</Slides>
  <Notes>0</Notes>
  <HiddenSlides>0</HiddenSlides>
  <MMClips>0</MMClips>
  <ScaleCrop>false</ScaleCrop>
  <HeadingPairs>
    <vt:vector size="4" baseType="variant">
      <vt:variant>
        <vt:lpstr>نسق</vt:lpstr>
      </vt:variant>
      <vt:variant>
        <vt:i4>1</vt:i4>
      </vt:variant>
      <vt:variant>
        <vt:lpstr>عناوين الشرائح</vt:lpstr>
      </vt:variant>
      <vt:variant>
        <vt:i4>12</vt:i4>
      </vt:variant>
    </vt:vector>
  </HeadingPairs>
  <TitlesOfParts>
    <vt:vector size="13" baseType="lpstr">
      <vt:lpstr>kilter_TP101859854</vt:lpstr>
      <vt:lpstr>بسم الله الرحمن  الرحيم  قال تعالى : ( وفي انفسكم افلا تبصرون  ) سورة الذاريات  </vt:lpstr>
      <vt:lpstr>تركيب الجهاز الهضمي </vt:lpstr>
      <vt:lpstr>عرض تقديمي في PowerPoint</vt:lpstr>
      <vt:lpstr>كيف يتلائم تركيب الامعاء الدقيقه مع وظائفها ؟</vt:lpstr>
      <vt:lpstr>جهاز الدوران</vt:lpstr>
      <vt:lpstr>عرض تقديمي في PowerPoint</vt:lpstr>
      <vt:lpstr>عرض تقديمي في PowerPoint</vt:lpstr>
      <vt:lpstr>ثانيا الدوره الدمويه  </vt:lpstr>
      <vt:lpstr>عرض تقديمي في PowerPoint</vt:lpstr>
      <vt:lpstr>عرض تقديمي في PowerPoint</vt:lpstr>
      <vt:lpstr>الجهاز اللمفاوي : </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  قال تعالى : ( وفي انفسكم افلا تبصرون  ) سورة الذاريات  </dc:title>
  <dc:creator>عمران المشاقبة</dc:creator>
  <cp:lastModifiedBy>عمران المشاقبة</cp:lastModifiedBy>
  <cp:revision>8</cp:revision>
  <dcterms:created xsi:type="dcterms:W3CDTF">2018-02-24T20:45:18Z</dcterms:created>
  <dcterms:modified xsi:type="dcterms:W3CDTF">2018-03-01T20:47:13Z</dcterms:modified>
</cp:coreProperties>
</file>