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21/01/38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062912" cy="1470025"/>
          </a:xfrm>
        </p:spPr>
        <p:txBody>
          <a:bodyPr/>
          <a:lstStyle/>
          <a:p>
            <a:pPr algn="ctr"/>
            <a:r>
              <a:rPr lang="ar-SA" dirty="0" smtClean="0"/>
              <a:t>السؤال الأول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4491088"/>
          </a:xfrm>
        </p:spPr>
        <p:txBody>
          <a:bodyPr/>
          <a:lstStyle/>
          <a:p>
            <a:r>
              <a:rPr lang="ar-SA" dirty="0" smtClean="0"/>
              <a:t>ذات السلاسل : معركة وقعت في سنة 12ه بين جيش المسلمين بقيادة خالد بن الوليد وجيش الفرس بقيادة هرمز وانتهت بانتصار المسلمين .</a:t>
            </a:r>
          </a:p>
          <a:p>
            <a:endParaRPr lang="ar-SA" dirty="0"/>
          </a:p>
          <a:p>
            <a:r>
              <a:rPr lang="ar-SA" dirty="0" smtClean="0"/>
              <a:t>جذام :إحدى قبائل العرب اليمانية ، كانت تسكن في شمال الجزيرة العربية ، ثم انتشرت بعد الفتح الإسلامي في بلاد الشام ومصر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76308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الثالث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ما العوامل التي أثرت في موقف القبائل العربية في الأردن من الحكم الإسلامي ؟ </a:t>
            </a:r>
          </a:p>
          <a:p>
            <a:endParaRPr lang="ar-SA" dirty="0"/>
          </a:p>
          <a:p>
            <a:r>
              <a:rPr lang="ar-SA" dirty="0"/>
              <a:t>1- المعتقدات الدينية .</a:t>
            </a:r>
          </a:p>
          <a:p>
            <a:endParaRPr lang="ar-SA" dirty="0"/>
          </a:p>
          <a:p>
            <a:r>
              <a:rPr lang="ar-SA" dirty="0"/>
              <a:t>2- مصالح القبائل ونفوذها .</a:t>
            </a:r>
          </a:p>
          <a:p>
            <a:endParaRPr lang="ar-SA" dirty="0"/>
          </a:p>
          <a:p>
            <a:r>
              <a:rPr lang="ar-SA" dirty="0"/>
              <a:t>3- الهوية العرقية واللغة .</a:t>
            </a:r>
          </a:p>
        </p:txBody>
      </p:sp>
    </p:spTree>
    <p:extLst>
      <p:ext uri="{BB962C8B-B14F-4D97-AF65-F5344CB8AC3E}">
        <p14:creationId xmlns:p14="http://schemas.microsoft.com/office/powerpoint/2010/main" val="1786646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266168"/>
          </a:xfrm>
        </p:spPr>
        <p:txBody>
          <a:bodyPr/>
          <a:lstStyle/>
          <a:p>
            <a:endParaRPr lang="ar-SA" dirty="0" smtClean="0"/>
          </a:p>
          <a:p>
            <a:r>
              <a:rPr lang="ar-SA" dirty="0" smtClean="0"/>
              <a:t>الغساسنة : إحدى قبائل العرب التي أسست إمارة قوية متحالفة مع الروم ، وسموا بذلك نسبة لعين ماء اسمها غسان .</a:t>
            </a:r>
          </a:p>
          <a:p>
            <a:endParaRPr lang="ar-SA" dirty="0"/>
          </a:p>
          <a:p>
            <a:r>
              <a:rPr lang="ar-SA" dirty="0" smtClean="0"/>
              <a:t>ذات أطلاح : منطقة تقع قرب الطفيلة </a:t>
            </a:r>
            <a:r>
              <a:rPr lang="ar-SA" dirty="0"/>
              <a:t>،</a:t>
            </a:r>
            <a:r>
              <a:rPr lang="ar-SA" dirty="0" smtClean="0"/>
              <a:t> نزلت فيها قبيلة قضاعة .</a:t>
            </a:r>
          </a:p>
          <a:p>
            <a:endParaRPr lang="ar-SA" dirty="0"/>
          </a:p>
          <a:p>
            <a:r>
              <a:rPr lang="ar-SA" dirty="0" smtClean="0"/>
              <a:t>سيف الله المسلول : هو لقب أطلقه رسول الله صلى الله عليه وسلم على خالد بن الوليد الذي اشتهر بحسن تخطيطه العسكري 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0282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الثاني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572000"/>
          </a:xfrm>
        </p:spPr>
        <p:txBody>
          <a:bodyPr/>
          <a:lstStyle/>
          <a:p>
            <a:endParaRPr lang="ar-SA" dirty="0" smtClean="0"/>
          </a:p>
          <a:p>
            <a:r>
              <a:rPr lang="ar-SA" dirty="0" smtClean="0"/>
              <a:t>1- كونها </a:t>
            </a:r>
            <a:r>
              <a:rPr lang="ar-SA" dirty="0"/>
              <a:t>أرضا للرسالات السماوية .</a:t>
            </a:r>
          </a:p>
          <a:p>
            <a:endParaRPr lang="ar-SA" dirty="0"/>
          </a:p>
          <a:p>
            <a:r>
              <a:rPr lang="ar-SA" dirty="0" smtClean="0"/>
              <a:t>2- ورد </a:t>
            </a:r>
            <a:r>
              <a:rPr lang="ar-SA" dirty="0"/>
              <a:t>ذكرها في الكتب السماوية .</a:t>
            </a:r>
          </a:p>
          <a:p>
            <a:endParaRPr lang="ar-SA" dirty="0"/>
          </a:p>
          <a:p>
            <a:r>
              <a:rPr lang="ar-SA" dirty="0" smtClean="0"/>
              <a:t>3- ورود </a:t>
            </a:r>
            <a:r>
              <a:rPr lang="ar-SA" dirty="0"/>
              <a:t>ذكرها في الأحاديث النبوية التي تتحدث عن فضائل بلاد الشام .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550275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الثالث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/>
              <a:t>قتْل الصحابي « الحارث بن عُمير الأزدي » الذي كان يحمل رسالة من رسول الله صلى الله عليه وسلم الى ملك الغساسنة  من قبل أمير مؤاب شرحبيل بن عمرو الغساني ، وقد خالف بذلك الأعراف بعدم التعرض للسفراء . </a:t>
            </a:r>
            <a:endParaRPr lang="ar-SA" dirty="0" smtClean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75238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الرابع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dirty="0" smtClean="0"/>
              <a:t> الثأر لقتلى المسلمين .</a:t>
            </a:r>
          </a:p>
          <a:p>
            <a:r>
              <a:rPr lang="ar-SA" dirty="0" smtClean="0"/>
              <a:t>عدم قل الأبرياء .</a:t>
            </a:r>
          </a:p>
          <a:p>
            <a:r>
              <a:rPr lang="ar-SA" dirty="0" smtClean="0"/>
              <a:t>الاستبسال بالدفاع عن المسلمين .</a:t>
            </a:r>
          </a:p>
          <a:p>
            <a:r>
              <a:rPr lang="ar-SA" dirty="0" smtClean="0"/>
              <a:t>عدم حب الرئاسة والشهرة .</a:t>
            </a:r>
          </a:p>
          <a:p>
            <a:r>
              <a:rPr lang="ar-SA" dirty="0" smtClean="0"/>
              <a:t>استخدام الذكاء والحنكة لصالح المسلمين لا لأمور تافهة .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39054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الخامس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ar-SA" dirty="0" smtClean="0"/>
          </a:p>
          <a:p>
            <a:r>
              <a:rPr lang="ar-SA" dirty="0" smtClean="0">
                <a:solidFill>
                  <a:srgbClr val="FFFF00"/>
                </a:solidFill>
              </a:rPr>
              <a:t>أ-   1- حتى تكون مركزاً لتجميع جيوش المسلمين في غزو الروم .</a:t>
            </a:r>
          </a:p>
          <a:p>
            <a:pPr marL="64008" indent="0">
              <a:buNone/>
            </a:pPr>
            <a:r>
              <a:rPr lang="ar-SA" dirty="0">
                <a:solidFill>
                  <a:srgbClr val="FFFF00"/>
                </a:solidFill>
              </a:rPr>
              <a:t> </a:t>
            </a:r>
            <a:r>
              <a:rPr lang="ar-SA" dirty="0" smtClean="0">
                <a:solidFill>
                  <a:srgbClr val="FFFF00"/>
                </a:solidFill>
              </a:rPr>
              <a:t>       2- تحويل ولاء القبائل للحكم الإسلامي بدلاً           </a:t>
            </a:r>
          </a:p>
          <a:p>
            <a:pPr marL="64008" indent="0">
              <a:buNone/>
            </a:pPr>
            <a:r>
              <a:rPr lang="ar-SA" dirty="0">
                <a:solidFill>
                  <a:srgbClr val="FFFF00"/>
                </a:solidFill>
              </a:rPr>
              <a:t> </a:t>
            </a:r>
            <a:r>
              <a:rPr lang="ar-SA" dirty="0" smtClean="0">
                <a:solidFill>
                  <a:srgbClr val="FFFF00"/>
                </a:solidFill>
              </a:rPr>
              <a:t>   من الولاء للروم . </a:t>
            </a:r>
          </a:p>
          <a:p>
            <a:pPr marL="64008" indent="0">
              <a:buNone/>
            </a:pPr>
            <a:endParaRPr lang="ar-SA" dirty="0" smtClean="0"/>
          </a:p>
          <a:p>
            <a:pPr marL="64008" indent="0">
              <a:buNone/>
            </a:pPr>
            <a:r>
              <a:rPr lang="ar-SA" dirty="0" smtClean="0"/>
              <a:t>  </a:t>
            </a:r>
            <a:r>
              <a:rPr lang="ar-SA" dirty="0" smtClean="0">
                <a:solidFill>
                  <a:srgbClr val="7030A0"/>
                </a:solidFill>
              </a:rPr>
              <a:t>ب- حرصاً منه على عدم </a:t>
            </a:r>
            <a:r>
              <a:rPr lang="ar-SA" dirty="0" smtClean="0">
                <a:solidFill>
                  <a:srgbClr val="7030A0"/>
                </a:solidFill>
              </a:rPr>
              <a:t>الانهزام </a:t>
            </a:r>
            <a:r>
              <a:rPr lang="ar-SA" dirty="0" smtClean="0">
                <a:solidFill>
                  <a:srgbClr val="7030A0"/>
                </a:solidFill>
              </a:rPr>
              <a:t>، وإعطائها لمن </a:t>
            </a:r>
          </a:p>
          <a:p>
            <a:pPr marL="64008" indent="0">
              <a:buNone/>
            </a:pPr>
            <a:r>
              <a:rPr lang="ar-SA" dirty="0">
                <a:solidFill>
                  <a:srgbClr val="7030A0"/>
                </a:solidFill>
              </a:rPr>
              <a:t> </a:t>
            </a:r>
            <a:r>
              <a:rPr lang="ar-SA" dirty="0" smtClean="0">
                <a:solidFill>
                  <a:srgbClr val="7030A0"/>
                </a:solidFill>
              </a:rPr>
              <a:t>  ينصر الجيش الإسلامي .  </a:t>
            </a:r>
          </a:p>
          <a:p>
            <a:pPr marL="64008" indent="0">
              <a:buNone/>
            </a:pPr>
            <a:r>
              <a:rPr lang="ar-SA" dirty="0" smtClean="0">
                <a:solidFill>
                  <a:srgbClr val="7030A0"/>
                </a:solidFill>
              </a:rPr>
              <a:t> </a:t>
            </a:r>
            <a:endParaRPr lang="ar-SA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50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2119112"/>
          </a:xfrm>
        </p:spPr>
        <p:txBody>
          <a:bodyPr/>
          <a:lstStyle/>
          <a:p>
            <a:pPr algn="ctr"/>
            <a:r>
              <a:rPr lang="ar-SA" dirty="0" smtClean="0"/>
              <a:t>أسئلة اضافية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05936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الأول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/>
          <a:lstStyle/>
          <a:p>
            <a:r>
              <a:rPr lang="ar-SA" dirty="0" smtClean="0"/>
              <a:t>ما هي سمات مراسلات النبي صلى الله عليه وسلم لرؤساء القبائل في الأردن ؟</a:t>
            </a:r>
          </a:p>
          <a:p>
            <a:endParaRPr lang="ar-SA" dirty="0"/>
          </a:p>
          <a:p>
            <a:pPr marL="64008" indent="0">
              <a:buNone/>
            </a:pPr>
            <a:r>
              <a:rPr lang="ar-SA" dirty="0"/>
              <a:t> </a:t>
            </a:r>
            <a:r>
              <a:rPr lang="ar-SA" dirty="0" smtClean="0"/>
              <a:t> </a:t>
            </a:r>
            <a:r>
              <a:rPr lang="ar-SA" dirty="0"/>
              <a:t>1- الترغيب في الدين الإسلامي .</a:t>
            </a:r>
          </a:p>
          <a:p>
            <a:endParaRPr lang="ar-SA" dirty="0"/>
          </a:p>
          <a:p>
            <a:pPr marL="64008" indent="0">
              <a:buNone/>
            </a:pPr>
            <a:r>
              <a:rPr lang="ar-SA" dirty="0" smtClean="0"/>
              <a:t>  2- </a:t>
            </a:r>
            <a:r>
              <a:rPr lang="ar-SA" dirty="0"/>
              <a:t>محاولة تجنب القتال .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59578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السؤال الثاني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عرّف بقبيلة القين ( بلقين ) ؟</a:t>
            </a:r>
          </a:p>
          <a:p>
            <a:pPr marL="64008" indent="0">
              <a:buNone/>
            </a:pPr>
            <a:endParaRPr lang="ar-SA" dirty="0"/>
          </a:p>
          <a:p>
            <a:pPr marL="64008" indent="0">
              <a:buNone/>
            </a:pPr>
            <a:r>
              <a:rPr lang="ar-SA" dirty="0" smtClean="0"/>
              <a:t>- </a:t>
            </a:r>
            <a:r>
              <a:rPr lang="ar-SA" dirty="0"/>
              <a:t>استقرت في المنطقة الممتدة من ( شمال تيماء في الحجاز حتى حوران ) .</a:t>
            </a:r>
          </a:p>
          <a:p>
            <a:pPr marL="64008" indent="0">
              <a:buNone/>
            </a:pPr>
            <a:endParaRPr lang="ar-SA" dirty="0"/>
          </a:p>
          <a:p>
            <a:pPr marL="64008" indent="0">
              <a:buNone/>
            </a:pPr>
            <a:r>
              <a:rPr lang="ar-SA" dirty="0" smtClean="0"/>
              <a:t>- وقد </a:t>
            </a:r>
            <a:r>
              <a:rPr lang="ar-SA" dirty="0"/>
              <a:t>أسلم بعض أفرادها قبل وفاة الرسول .</a:t>
            </a:r>
          </a:p>
          <a:p>
            <a:pPr marL="64008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274272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322</TotalTime>
  <Words>342</Words>
  <Application>Microsoft Office PowerPoint</Application>
  <PresentationFormat>عرض على الشاشة (3:4)‏</PresentationFormat>
  <Paragraphs>57</Paragraphs>
  <Slides>10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حيوية</vt:lpstr>
      <vt:lpstr>السؤال الأول</vt:lpstr>
      <vt:lpstr>عرض تقديمي في PowerPoint</vt:lpstr>
      <vt:lpstr>السؤال الثاني</vt:lpstr>
      <vt:lpstr>السؤال الثالث</vt:lpstr>
      <vt:lpstr>السؤال الرابع</vt:lpstr>
      <vt:lpstr>السؤال الخامس</vt:lpstr>
      <vt:lpstr>أسئلة اضافية </vt:lpstr>
      <vt:lpstr>السؤال الأول</vt:lpstr>
      <vt:lpstr>السؤال الثاني</vt:lpstr>
      <vt:lpstr>السؤال الثالث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السؤال الأول</dc:title>
  <dc:creator>ابراهيم</dc:creator>
  <cp:lastModifiedBy>Windows User</cp:lastModifiedBy>
  <cp:revision>10</cp:revision>
  <dcterms:created xsi:type="dcterms:W3CDTF">2016-10-18T05:10:44Z</dcterms:created>
  <dcterms:modified xsi:type="dcterms:W3CDTF">2016-10-22T13:36:42Z</dcterms:modified>
</cp:coreProperties>
</file>