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3" d="100"/>
          <a:sy n="73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الوحدة الثالثة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/>
              <a:t>الأردن منذ العصر العباسي حتى نهاية العصر المملوكي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8841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تأمل الخريطة الواردة ص 57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1772816"/>
            <a:ext cx="6656784" cy="3209529"/>
          </a:xfrm>
        </p:spPr>
        <p:txBody>
          <a:bodyPr>
            <a:normAutofit lnSpcReduction="10000"/>
          </a:bodyPr>
          <a:lstStyle/>
          <a:p>
            <a:endParaRPr lang="ar-SA" dirty="0" smtClean="0"/>
          </a:p>
          <a:p>
            <a:r>
              <a:rPr lang="ar-SA" sz="2800" dirty="0" smtClean="0"/>
              <a:t>أجب عما يلي : </a:t>
            </a:r>
          </a:p>
          <a:p>
            <a:endParaRPr lang="ar-SA" sz="2800" dirty="0"/>
          </a:p>
          <a:p>
            <a:r>
              <a:rPr lang="ar-SA" sz="2800" dirty="0" smtClean="0"/>
              <a:t>في أي محافظة تقع الحميمة حالياً ؟</a:t>
            </a:r>
          </a:p>
          <a:p>
            <a:r>
              <a:rPr lang="ar-SA" sz="2800" dirty="0" smtClean="0"/>
              <a:t>ما العلاقة بين الحميمة والكوفة وخراسان </a:t>
            </a:r>
            <a:r>
              <a:rPr lang="ar-SA" dirty="0" smtClean="0"/>
              <a:t>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79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أسباب اهتمام خلفاء العصر العباسي بالأردن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SA" sz="2800" dirty="0" smtClean="0"/>
              <a:t>1- موقع الأردن المتوسط  على طريق الحج الشامي ، ولكونه ممر للقوافل التجارية عبر الصحراء .</a:t>
            </a:r>
            <a:endParaRPr lang="ar-SA" sz="2800" dirty="0"/>
          </a:p>
          <a:p>
            <a:r>
              <a:rPr lang="ar-SA" sz="2800" dirty="0" smtClean="0"/>
              <a:t>تميز الأردن بالإنتاج الزراعي ، فقد عُرف في عهد الدولة العباسية باسم « </a:t>
            </a:r>
            <a:r>
              <a:rPr lang="ar-SA" sz="2800" b="1" i="1" u="sng" dirty="0" smtClean="0"/>
              <a:t>مخزن الحبوب </a:t>
            </a:r>
            <a:r>
              <a:rPr lang="ar-SA" sz="2800" dirty="0"/>
              <a:t> </a:t>
            </a:r>
            <a:r>
              <a:rPr lang="ar-SA" sz="28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138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هل تعلم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844824"/>
            <a:ext cx="6912768" cy="2561457"/>
          </a:xfrm>
        </p:spPr>
        <p:txBody>
          <a:bodyPr>
            <a:noAutofit/>
          </a:bodyPr>
          <a:lstStyle/>
          <a:p>
            <a:endParaRPr lang="ar-SA" sz="3200" dirty="0" smtClean="0"/>
          </a:p>
          <a:p>
            <a:r>
              <a:rPr lang="ar-SA" sz="3200" dirty="0" smtClean="0"/>
              <a:t>أن الخلافة العباسية اتخذت من اللون الأسود شعاراً لرايتها ، وهو لون راية الرسول صلى الله عليه وسلم 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505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هل تعلم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2800" dirty="0" smtClean="0"/>
              <a:t>أن عدد سنوات الحكم العباسي : خمسة قرون</a:t>
            </a:r>
          </a:p>
          <a:p>
            <a:pPr indent="0"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469124206"/>
      </p:ext>
    </p:extLst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الدرس الأول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ar-SA" sz="3600" dirty="0" smtClean="0"/>
          </a:p>
          <a:p>
            <a:pPr indent="0" algn="ctr">
              <a:buNone/>
            </a:pPr>
            <a:r>
              <a:rPr lang="ar-SA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الأردن في عهد الخلافة العباسية</a:t>
            </a:r>
            <a:endParaRPr lang="ar-SA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0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ملامح ضعف الدولة الأموية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2438400"/>
            <a:ext cx="7200800" cy="3048001"/>
          </a:xfrm>
        </p:spPr>
        <p:txBody>
          <a:bodyPr/>
          <a:lstStyle/>
          <a:p>
            <a:endParaRPr lang="ar-SA" dirty="0" smtClean="0"/>
          </a:p>
          <a:p>
            <a:r>
              <a:rPr lang="ar-SA" sz="2800" dirty="0" smtClean="0"/>
              <a:t>الضعف العام والتفكك الداخلي .</a:t>
            </a:r>
          </a:p>
          <a:p>
            <a:r>
              <a:rPr lang="ar-SA" sz="2800" dirty="0" smtClean="0"/>
              <a:t>كثرة الناقمين على الدولة الأموية ، وخاصة من غير العرب .</a:t>
            </a:r>
          </a:p>
          <a:p>
            <a:pPr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46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استغلال العباسيين لضعف الأمويين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ar-SA" sz="2800" dirty="0" smtClean="0"/>
              <a:t>تمركز العباسيون في خراسان والكوفة والحميمة .</a:t>
            </a:r>
          </a:p>
          <a:p>
            <a:r>
              <a:rPr lang="ar-SA" sz="2800" dirty="0" smtClean="0"/>
              <a:t>قادوا من هنالك عملية الانقلاب على الأمويين 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0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«معركة زاب» عام 132 هجري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060848"/>
            <a:ext cx="7560840" cy="3048001"/>
          </a:xfrm>
        </p:spPr>
        <p:txBody>
          <a:bodyPr>
            <a:noAutofit/>
          </a:bodyPr>
          <a:lstStyle/>
          <a:p>
            <a:r>
              <a:rPr lang="ar-SA" sz="2800" dirty="0" smtClean="0"/>
              <a:t>الأطراف : العباسيين بقيادة </a:t>
            </a:r>
            <a:r>
              <a:rPr lang="ar-SA" sz="2800" u="sng" dirty="0" smtClean="0"/>
              <a:t>عبد الله بن علي العباسي </a:t>
            </a:r>
            <a:r>
              <a:rPr lang="ar-SA" sz="2800" dirty="0" smtClean="0"/>
              <a:t>، والأمويين بقيادة </a:t>
            </a:r>
            <a:r>
              <a:rPr lang="ar-SA" sz="2800" u="sng" dirty="0" smtClean="0"/>
              <a:t>مروان بن محم</a:t>
            </a:r>
            <a:r>
              <a:rPr lang="ar-SA" sz="2800" dirty="0" smtClean="0"/>
              <a:t>د آخر خلفاء الأسرة الأموية في المشرق .</a:t>
            </a:r>
          </a:p>
          <a:p>
            <a:r>
              <a:rPr lang="ar-SA" sz="2800" dirty="0" smtClean="0"/>
              <a:t>المنتصر : الدولة العباسية .</a:t>
            </a:r>
          </a:p>
          <a:p>
            <a:r>
              <a:rPr lang="ar-SA" sz="2800" dirty="0" smtClean="0"/>
              <a:t>الآثار المترتبة : 1- انتهاء وجود الدولة الأموية في المشرق . </a:t>
            </a:r>
          </a:p>
          <a:p>
            <a:pPr indent="0">
              <a:buNone/>
            </a:pPr>
            <a:r>
              <a:rPr lang="ar-SA" sz="2800" dirty="0" smtClean="0"/>
              <a:t>                         2- استلام الدولة العباسية زمام حكم المسلمين .</a:t>
            </a:r>
          </a:p>
        </p:txBody>
      </p:sp>
    </p:spTree>
    <p:extLst>
      <p:ext uri="{BB962C8B-B14F-4D97-AF65-F5344CB8AC3E}">
        <p14:creationId xmlns:p14="http://schemas.microsoft.com/office/powerpoint/2010/main" val="38469348"/>
      </p:ext>
    </p:extLst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الحُميمية منطلق الدعوة العباسية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2276872"/>
            <a:ext cx="7344816" cy="3456384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ar-SA" dirty="0"/>
              <a:t> </a:t>
            </a:r>
            <a:endParaRPr lang="ar-SA" sz="3100" dirty="0" smtClean="0"/>
          </a:p>
          <a:p>
            <a:pPr indent="0">
              <a:buNone/>
            </a:pPr>
            <a:r>
              <a:rPr lang="ar-SA" sz="3100" dirty="0" smtClean="0"/>
              <a:t>اقرأ النص التاريخي صفحة 56 وأجب عما يأتي : </a:t>
            </a:r>
            <a:endParaRPr lang="ar-SA" sz="3100" dirty="0"/>
          </a:p>
          <a:p>
            <a:pPr indent="0">
              <a:buNone/>
            </a:pPr>
            <a:r>
              <a:rPr lang="ar-SA" sz="3100" dirty="0" smtClean="0"/>
              <a:t>1-  ما سبب اقطاع عبد الملك بن مروان قرية الحميمة لعلي بن عبد الله العباسي ؟</a:t>
            </a:r>
          </a:p>
          <a:p>
            <a:pPr indent="0">
              <a:buNone/>
            </a:pPr>
            <a:r>
              <a:rPr lang="ar-SA" sz="3100" dirty="0" smtClean="0"/>
              <a:t>2- ما العلاقة بين العباسيين والعلويين ؟</a:t>
            </a:r>
          </a:p>
          <a:p>
            <a:pPr indent="0">
              <a:buNone/>
            </a:pPr>
            <a:r>
              <a:rPr lang="ar-SA" sz="3100" dirty="0" smtClean="0"/>
              <a:t>3- لماذا نزل أبو هاشم عبد الله بن محمد بن الحنفية عند علي بن عبدالله العباسي ؟</a:t>
            </a:r>
          </a:p>
          <a:p>
            <a:endParaRPr lang="ar-SA" dirty="0" smtClean="0"/>
          </a:p>
          <a:p>
            <a:endParaRPr lang="ar-SA" dirty="0"/>
          </a:p>
          <a:p>
            <a:pPr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926471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أهمية موقع الحميمة للعباسيين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438400"/>
            <a:ext cx="6584776" cy="3048001"/>
          </a:xfrm>
        </p:spPr>
        <p:txBody>
          <a:bodyPr/>
          <a:lstStyle/>
          <a:p>
            <a:endParaRPr lang="ar-SA" dirty="0" smtClean="0"/>
          </a:p>
          <a:p>
            <a:r>
              <a:rPr lang="ar-SA" sz="2800" dirty="0" smtClean="0"/>
              <a:t>كانت مركزاً رئيسياً للدعوة العباسية  قبل التأسيس .</a:t>
            </a:r>
          </a:p>
          <a:p>
            <a:r>
              <a:rPr lang="ar-SA" sz="2800" dirty="0" smtClean="0"/>
              <a:t>وكانت التعليمات تصدر من محمد بن علي العباسي من هنا لتصل إلى مؤيدي العباسيين .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4761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مميزات قرية الحميمة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2276872"/>
            <a:ext cx="7200800" cy="3209529"/>
          </a:xfrm>
        </p:spPr>
        <p:txBody>
          <a:bodyPr>
            <a:normAutofit fontScale="92500"/>
          </a:bodyPr>
          <a:lstStyle/>
          <a:p>
            <a:endParaRPr lang="ar-SA" dirty="0" smtClean="0"/>
          </a:p>
          <a:p>
            <a:r>
              <a:rPr lang="ar-SA" sz="2800" dirty="0" smtClean="0"/>
              <a:t>1- وقوعها على طريق الحج ، والطريق التجاري الذي يربط بين بلاد الشام والحجاز من جهة </a:t>
            </a:r>
            <a:r>
              <a:rPr lang="ar-SA" sz="2800" smtClean="0"/>
              <a:t>والعراق </a:t>
            </a:r>
            <a:r>
              <a:rPr lang="ar-SA" sz="2800" smtClean="0"/>
              <a:t>ومصر </a:t>
            </a:r>
            <a:r>
              <a:rPr lang="ar-SA" sz="2800" dirty="0" smtClean="0"/>
              <a:t>من جهة أخرى .</a:t>
            </a:r>
          </a:p>
          <a:p>
            <a:r>
              <a:rPr lang="ar-SA" sz="2800" dirty="0" smtClean="0"/>
              <a:t>2- موقعها المتوسط  وقربها من دمشق مركز الخلافة الأموية 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114937144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167</TotalTime>
  <Words>314</Words>
  <Application>Microsoft Office PowerPoint</Application>
  <PresentationFormat>عرض على الشاشة (3:4)‏</PresentationFormat>
  <Paragraphs>48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فن الخياطه الرفيعة</vt:lpstr>
      <vt:lpstr>الوحدة الثالثة</vt:lpstr>
      <vt:lpstr>هل تعلم</vt:lpstr>
      <vt:lpstr>الدرس الأول</vt:lpstr>
      <vt:lpstr> ملامح ضعف الدولة الأموية</vt:lpstr>
      <vt:lpstr>استغلال العباسيين لضعف الأمويين </vt:lpstr>
      <vt:lpstr>«معركة زاب» عام 132 هجري</vt:lpstr>
      <vt:lpstr>الحُميمية منطلق الدعوة العباسية </vt:lpstr>
      <vt:lpstr>أهمية موقع الحميمة للعباسيين</vt:lpstr>
      <vt:lpstr>مميزات قرية الحميمة </vt:lpstr>
      <vt:lpstr>تأمل الخريطة الواردة ص 57</vt:lpstr>
      <vt:lpstr>أسباب اهتمام خلفاء العصر العباسي بالأردن</vt:lpstr>
      <vt:lpstr>هل تعلم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الثالثة</dc:title>
  <dc:creator>ابراهيم</dc:creator>
  <cp:lastModifiedBy>Windows User</cp:lastModifiedBy>
  <cp:revision>12</cp:revision>
  <dcterms:created xsi:type="dcterms:W3CDTF">2016-11-12T14:36:18Z</dcterms:created>
  <dcterms:modified xsi:type="dcterms:W3CDTF">2016-11-13T19:08:00Z</dcterms:modified>
</cp:coreProperties>
</file>