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6" r:id="rId3"/>
    <p:sldId id="260" r:id="rId4"/>
    <p:sldId id="266" r:id="rId5"/>
    <p:sldId id="257" r:id="rId6"/>
    <p:sldId id="268" r:id="rId7"/>
    <p:sldId id="267" r:id="rId8"/>
    <p:sldId id="277" r:id="rId9"/>
    <p:sldId id="258" r:id="rId10"/>
    <p:sldId id="259" r:id="rId11"/>
    <p:sldId id="275" r:id="rId12"/>
    <p:sldId id="261" r:id="rId13"/>
    <p:sldId id="269" r:id="rId14"/>
    <p:sldId id="270" r:id="rId15"/>
    <p:sldId id="271" r:id="rId16"/>
    <p:sldId id="272" r:id="rId17"/>
    <p:sldId id="273" r:id="rId18"/>
    <p:sldId id="263" r:id="rId19"/>
    <p:sldId id="264" r:id="rId20"/>
    <p:sldId id="265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29/02/38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الدرس الثاني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43808" y="3539864"/>
            <a:ext cx="6192688" cy="1101248"/>
          </a:xfrm>
        </p:spPr>
        <p:txBody>
          <a:bodyPr>
            <a:normAutofit/>
          </a:bodyPr>
          <a:lstStyle/>
          <a:p>
            <a:r>
              <a:rPr lang="ar-SA" sz="3200" dirty="0" smtClean="0"/>
              <a:t>طريق الحج الشامي وأثره في الأردن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4171269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انقسام طريق الحج في معان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الأول : نحو عقبة الصوان ،ثم نحو ذات حج ، ثم إلى تبوك ، فالعلا إلى أن ينتهي إلى المدينة المنورة ، ثم إلى مكة .</a:t>
            </a:r>
          </a:p>
          <a:p>
            <a:endParaRPr lang="ar-SA" dirty="0"/>
          </a:p>
          <a:p>
            <a:r>
              <a:rPr lang="ar-SA" dirty="0" smtClean="0"/>
              <a:t>الثاني : من معان إلى </a:t>
            </a:r>
            <a:r>
              <a:rPr lang="ar-SA" dirty="0" err="1" smtClean="0"/>
              <a:t>أيلة</a:t>
            </a:r>
            <a:r>
              <a:rPr lang="ar-SA" dirty="0" smtClean="0"/>
              <a:t> ، ويلتقي مع قافلة الحج المصري ، ثم نحو المدينة فمكة .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9335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فائدة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كان طريق الحج الشامي من أغنى طرق التجارة وأهمهما على الإطلاق ، إذ كانت القوافل التجارية تحمل بضائع الصين والهند وإفريقية ، وهي سلع ضرورية لا توجد في كل الأقاليم.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0117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أهم محطات الحج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1- الزرقاء .</a:t>
            </a:r>
          </a:p>
          <a:p>
            <a:endParaRPr lang="ar-SA" dirty="0"/>
          </a:p>
          <a:p>
            <a:r>
              <a:rPr lang="ar-SA" dirty="0" smtClean="0"/>
              <a:t> فيها سوق يحتوي على السلع المختلفة التي تجلب من مدن دمشق وقراها . 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064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2- </a:t>
            </a:r>
            <a:r>
              <a:rPr lang="ar-SA" dirty="0" err="1"/>
              <a:t>زيزياء</a:t>
            </a:r>
            <a:r>
              <a:rPr lang="ar-SA" dirty="0"/>
              <a:t> ( الجيزة ) </a:t>
            </a:r>
            <a:r>
              <a:rPr lang="ar-SA" dirty="0" smtClean="0"/>
              <a:t>:</a:t>
            </a:r>
          </a:p>
          <a:p>
            <a:endParaRPr lang="ar-SA" dirty="0" smtClean="0"/>
          </a:p>
          <a:p>
            <a:r>
              <a:rPr lang="ar-SA" dirty="0" smtClean="0"/>
              <a:t> </a:t>
            </a:r>
            <a:r>
              <a:rPr lang="ar-SA" dirty="0"/>
              <a:t>فيها أسواق تجارية وبركة لسقي الحجاج </a:t>
            </a:r>
            <a:r>
              <a:rPr lang="ar-SA" dirty="0" smtClean="0"/>
              <a:t>.</a:t>
            </a:r>
          </a:p>
          <a:p>
            <a:r>
              <a:rPr lang="ar-SA" dirty="0" smtClean="0"/>
              <a:t>لم يقتصر هذا السوق على خدمة الحجاج وحدهم ، بل كانت القبائل تحصل على حاجاتها من هناك بطريقة المقايضة .</a:t>
            </a:r>
          </a:p>
          <a:p>
            <a:r>
              <a:rPr lang="ar-SA" dirty="0" smtClean="0"/>
              <a:t>وكان السوق يقام في ساحة واسعة حتى تتسع للأعداد الكبيرة من الجمال .</a:t>
            </a:r>
          </a:p>
          <a:p>
            <a:r>
              <a:rPr lang="ar-SA" dirty="0" smtClean="0"/>
              <a:t>ولذا اهتم المماليك ببناء الخانات : مثل ( خان قياد « ضبعة » ، خان الزبيب ، خان الحسا ، خان القطرانة ) . 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7550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3- القطرانة</a:t>
            </a:r>
          </a:p>
          <a:p>
            <a:endParaRPr lang="ar-SA" dirty="0"/>
          </a:p>
          <a:p>
            <a:r>
              <a:rPr lang="ar-SA" dirty="0" smtClean="0"/>
              <a:t>فيها بركة ماء وخان ، وحولها يوجد التجار الذين يقدمون للمسافرين ما يحتاجونه من أطعمة وأشربة ، وما تحتاجه دوابهم من أعلاف مثل الشعير والتبن. 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58068093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4- الكرك</a:t>
            </a:r>
          </a:p>
          <a:p>
            <a:endParaRPr lang="ar-SA" dirty="0"/>
          </a:p>
          <a:p>
            <a:r>
              <a:rPr lang="ar-SA" dirty="0" smtClean="0"/>
              <a:t>كانوا يقيمون فيها أربعة أيام يقام في </a:t>
            </a:r>
            <a:r>
              <a:rPr lang="ar-SA" dirty="0" err="1" smtClean="0"/>
              <a:t>أثنائها</a:t>
            </a:r>
            <a:r>
              <a:rPr lang="ar-SA" dirty="0" smtClean="0"/>
              <a:t> سوق لهم .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5137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5- </a:t>
            </a:r>
            <a:r>
              <a:rPr lang="ar-SA" dirty="0"/>
              <a:t>وادي </a:t>
            </a:r>
            <a:r>
              <a:rPr lang="ar-SA" dirty="0" smtClean="0"/>
              <a:t>الحسا</a:t>
            </a:r>
          </a:p>
          <a:p>
            <a:endParaRPr lang="ar-SA" dirty="0"/>
          </a:p>
          <a:p>
            <a:r>
              <a:rPr lang="ar-SA" dirty="0" smtClean="0"/>
              <a:t>كان الناس يردون ماءها .  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77828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6- العقبة</a:t>
            </a:r>
          </a:p>
          <a:p>
            <a:endParaRPr lang="ar-SA" dirty="0"/>
          </a:p>
          <a:p>
            <a:r>
              <a:rPr lang="ar-SA" dirty="0" smtClean="0"/>
              <a:t>فيها سوق يشترك فيه قافلة حجاج الشام ، وقافلة الحج المصري  ، ويسيرون معاً نحو الحجاز . 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792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88640"/>
            <a:ext cx="7956376" cy="5544616"/>
          </a:xfrm>
        </p:spPr>
        <p:txBody>
          <a:bodyPr>
            <a:normAutofit/>
          </a:bodyPr>
          <a:lstStyle/>
          <a:p>
            <a:pPr algn="justLow"/>
            <a:r>
              <a:rPr lang="ar-SA" dirty="0"/>
              <a:t>اهمية مرور قافلة</a:t>
            </a:r>
            <a:br>
              <a:rPr lang="ar-SA" dirty="0"/>
            </a:br>
            <a:r>
              <a:rPr lang="ar-SA" dirty="0"/>
              <a:t>الحج الشامي</a:t>
            </a:r>
            <a:br>
              <a:rPr lang="ar-SA" dirty="0"/>
            </a:br>
            <a:r>
              <a:rPr lang="ar-SA" dirty="0" smtClean="0"/>
              <a:t>بالأراضي </a:t>
            </a:r>
            <a:r>
              <a:rPr lang="ar-SA" dirty="0"/>
              <a:t>الاردنية</a:t>
            </a:r>
            <a:r>
              <a:rPr lang="ar-SA" dirty="0" smtClean="0"/>
              <a:t>:</a:t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>أ-اقتصادًيا</a:t>
            </a:r>
            <a:br>
              <a:rPr lang="ar-SA" dirty="0"/>
            </a:br>
            <a:r>
              <a:rPr lang="ar-SA" dirty="0"/>
              <a:t>ب-ثقافًيا</a:t>
            </a:r>
            <a:br>
              <a:rPr lang="ar-SA" dirty="0"/>
            </a:br>
            <a:r>
              <a:rPr lang="ar-SA" dirty="0"/>
              <a:t>ج-عسكرًيا</a:t>
            </a:r>
          </a:p>
        </p:txBody>
      </p:sp>
    </p:spTree>
    <p:extLst>
      <p:ext uri="{BB962C8B-B14F-4D97-AF65-F5344CB8AC3E}">
        <p14:creationId xmlns:p14="http://schemas.microsoft.com/office/powerpoint/2010/main" val="296844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1- شعور </a:t>
            </a:r>
            <a:r>
              <a:rPr lang="ar-SA" dirty="0"/>
              <a:t>الحجاج بالأمان والطمأنينة من مخاطر الطريق, اذ كان يحرس </a:t>
            </a:r>
            <a:r>
              <a:rPr lang="ar-SA" dirty="0" smtClean="0"/>
              <a:t>القافلة قوة </a:t>
            </a:r>
            <a:r>
              <a:rPr lang="ar-SA" dirty="0"/>
              <a:t>عسكرية</a:t>
            </a:r>
            <a:r>
              <a:rPr lang="ar-SA" dirty="0" smtClean="0"/>
              <a:t>.</a:t>
            </a:r>
          </a:p>
          <a:p>
            <a:endParaRPr lang="ar-SA" dirty="0"/>
          </a:p>
          <a:p>
            <a:r>
              <a:rPr lang="ar-SA" dirty="0" smtClean="0"/>
              <a:t>2- </a:t>
            </a:r>
            <a:r>
              <a:rPr lang="ar-SA" dirty="0"/>
              <a:t>متاجرة الحاج بما حمل من بلاده من سلع مع غيره من الحجاج أو </a:t>
            </a:r>
            <a:r>
              <a:rPr lang="ar-SA" dirty="0" smtClean="0"/>
              <a:t>استبداله ببعض </a:t>
            </a:r>
            <a:r>
              <a:rPr lang="ar-SA" dirty="0"/>
              <a:t>سلعه </a:t>
            </a:r>
            <a:r>
              <a:rPr lang="ar-SA" dirty="0" smtClean="0"/>
              <a:t>سلعًا </a:t>
            </a:r>
            <a:r>
              <a:rPr lang="ar-SA" dirty="0"/>
              <a:t>يحتاجها الحجاج الآخرون</a:t>
            </a:r>
            <a:r>
              <a:rPr lang="ar-SA" dirty="0" smtClean="0"/>
              <a:t>.</a:t>
            </a:r>
          </a:p>
          <a:p>
            <a:endParaRPr lang="ar-SA" dirty="0"/>
          </a:p>
          <a:p>
            <a:r>
              <a:rPr lang="ar-SA" dirty="0" smtClean="0"/>
              <a:t>3- </a:t>
            </a:r>
            <a:r>
              <a:rPr lang="ar-SA" dirty="0"/>
              <a:t>توفر طرق المواصلات من أهم عوامل قيام التجارة وازدهار الأسواق</a:t>
            </a:r>
            <a:r>
              <a:rPr lang="ar-SA" dirty="0" smtClean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2225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72400" cy="6858000"/>
          </a:xfrm>
        </p:spPr>
      </p:pic>
    </p:spTree>
    <p:extLst>
      <p:ext uri="{BB962C8B-B14F-4D97-AF65-F5344CB8AC3E}">
        <p14:creationId xmlns:p14="http://schemas.microsoft.com/office/powerpoint/2010/main" val="1553878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r>
              <a:rPr lang="ar-SA" dirty="0" smtClean="0"/>
              <a:t>4- </a:t>
            </a:r>
            <a:r>
              <a:rPr lang="ar-SA" dirty="0"/>
              <a:t>تحول مراكز طريق الحج ومحطاته بعد ذلك إلى مدن</a:t>
            </a:r>
            <a:r>
              <a:rPr lang="ar-SA" dirty="0" smtClean="0"/>
              <a:t>.</a:t>
            </a:r>
          </a:p>
          <a:p>
            <a:endParaRPr lang="ar-SA" dirty="0"/>
          </a:p>
          <a:p>
            <a:r>
              <a:rPr lang="ar-SA" dirty="0" smtClean="0"/>
              <a:t>5- </a:t>
            </a:r>
            <a:r>
              <a:rPr lang="ar-SA" dirty="0"/>
              <a:t>إقامة الاستراحات على طول طريق الحج وقد استفاد منها أبناء القبائل </a:t>
            </a:r>
            <a:r>
              <a:rPr lang="ar-SA" dirty="0" smtClean="0"/>
              <a:t>المقيمة </a:t>
            </a:r>
            <a:r>
              <a:rPr lang="ar-SA" dirty="0"/>
              <a:t>على الطريق بتقديم خدمات الدلالة وتأجير دوابهم لنقل </a:t>
            </a:r>
            <a:r>
              <a:rPr lang="ar-SA" dirty="0" smtClean="0"/>
              <a:t>الحجاج .</a:t>
            </a:r>
          </a:p>
          <a:p>
            <a:endParaRPr lang="ar-SA" dirty="0"/>
          </a:p>
          <a:p>
            <a:r>
              <a:rPr lang="ar-SA" smtClean="0"/>
              <a:t>6- </a:t>
            </a:r>
            <a:r>
              <a:rPr lang="ar-SA" dirty="0"/>
              <a:t>الاحتكاك والاتصال بين سكان المنطقة والحجاج القادمين من البلاد الاسلامية </a:t>
            </a:r>
            <a:r>
              <a:rPr lang="ar-SA" dirty="0" smtClean="0"/>
              <a:t>المختلفة .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8346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أهم طرق الحج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تعددت </a:t>
            </a:r>
            <a:r>
              <a:rPr lang="ar-SA" dirty="0"/>
              <a:t>طرق الحج ومن أشهرها طرق </a:t>
            </a:r>
            <a:r>
              <a:rPr lang="ar-SA" dirty="0" smtClean="0"/>
              <a:t>الحاج :</a:t>
            </a:r>
          </a:p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( </a:t>
            </a:r>
            <a:r>
              <a:rPr lang="ar-SA" dirty="0"/>
              <a:t>العراقي والشامي والمصري </a:t>
            </a:r>
            <a:r>
              <a:rPr lang="ar-SA" dirty="0" smtClean="0"/>
              <a:t>واليمني والعماني )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3591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دور الخلفاء والسلاطين تجاه الحج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SA" dirty="0" smtClean="0"/>
          </a:p>
          <a:p>
            <a:r>
              <a:rPr lang="ar-SA" dirty="0" smtClean="0"/>
              <a:t>وقد </a:t>
            </a:r>
            <a:r>
              <a:rPr lang="ar-SA" dirty="0"/>
              <a:t>أولى الخلفاء والسلاطين المسلمين عنايتهم بطرق الحج ، ودليل ذلك ظهور وظيفة </a:t>
            </a:r>
            <a:r>
              <a:rPr lang="ar-SA" u="sng" dirty="0"/>
              <a:t>أمير الحج </a:t>
            </a:r>
            <a:r>
              <a:rPr lang="ar-SA" dirty="0"/>
              <a:t>الذي </a:t>
            </a:r>
            <a:r>
              <a:rPr lang="ar-SA" dirty="0" smtClean="0"/>
              <a:t>يقوم :</a:t>
            </a:r>
          </a:p>
          <a:p>
            <a:endParaRPr lang="ar-SA" dirty="0" smtClean="0"/>
          </a:p>
          <a:p>
            <a:r>
              <a:rPr lang="ar-SA" dirty="0" smtClean="0"/>
              <a:t> 1- رعاية </a:t>
            </a:r>
            <a:r>
              <a:rPr lang="ar-SA" dirty="0"/>
              <a:t>الحجاج </a:t>
            </a:r>
            <a:r>
              <a:rPr lang="ar-SA" dirty="0" smtClean="0"/>
              <a:t>.</a:t>
            </a:r>
          </a:p>
          <a:p>
            <a:r>
              <a:rPr lang="ar-SA" dirty="0" smtClean="0"/>
              <a:t> 2- إقامة </a:t>
            </a:r>
            <a:r>
              <a:rPr lang="ar-SA" dirty="0"/>
              <a:t>المحطات على </a:t>
            </a:r>
            <a:r>
              <a:rPr lang="ar-SA" dirty="0" smtClean="0"/>
              <a:t>الطرق . </a:t>
            </a:r>
          </a:p>
          <a:p>
            <a:r>
              <a:rPr lang="ar-SA" dirty="0" smtClean="0"/>
              <a:t> 3-  </a:t>
            </a:r>
            <a:r>
              <a:rPr lang="ar-SA" dirty="0"/>
              <a:t>وتحديد المسافات بين المحطات 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3138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معلومة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u="sng" dirty="0" smtClean="0"/>
              <a:t>كان لقافلة الحج الشامي الأثر الأكبر في الحياة السياسية والاقتصادية والاجتماعية .</a:t>
            </a:r>
          </a:p>
          <a:p>
            <a:endParaRPr lang="ar-SA" dirty="0"/>
          </a:p>
          <a:p>
            <a:r>
              <a:rPr lang="ar-SA" dirty="0" smtClean="0"/>
              <a:t>اشرح هذه العبارة .</a:t>
            </a:r>
            <a:endParaRPr lang="ar-SA" dirty="0"/>
          </a:p>
        </p:txBody>
      </p:sp>
      <p:cxnSp>
        <p:nvCxnSpPr>
          <p:cNvPr id="5" name="رابط كسهم مستقيم 4"/>
          <p:cNvCxnSpPr/>
          <p:nvPr/>
        </p:nvCxnSpPr>
        <p:spPr>
          <a:xfrm flipH="1" flipV="1">
            <a:off x="4355976" y="3573016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15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r>
              <a:rPr lang="ar-SA" sz="2800" dirty="0" smtClean="0"/>
              <a:t>جهز نفسك لاستخراج </a:t>
            </a:r>
            <a:r>
              <a:rPr lang="ar-SA" sz="2800" u="sng" dirty="0" smtClean="0"/>
              <a:t>سبعة فروق خلال 30 ثانية </a:t>
            </a:r>
            <a:r>
              <a:rPr lang="ar-SA" sz="2800" dirty="0" smtClean="0"/>
              <a:t>فقط واحصل على </a:t>
            </a:r>
            <a:r>
              <a:rPr lang="ar-SA" sz="2800" dirty="0" smtClean="0">
                <a:solidFill>
                  <a:srgbClr val="00B050"/>
                </a:solidFill>
              </a:rPr>
              <a:t>علامة</a:t>
            </a:r>
            <a:r>
              <a:rPr lang="ar-SA" sz="2800" dirty="0" smtClean="0"/>
              <a:t> 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7989991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43097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72400" cy="6858000"/>
          </a:xfrm>
        </p:spPr>
      </p:pic>
    </p:spTree>
    <p:extLst>
      <p:ext uri="{BB962C8B-B14F-4D97-AF65-F5344CB8AC3E}">
        <p14:creationId xmlns:p14="http://schemas.microsoft.com/office/powerpoint/2010/main" val="3540007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7239000" cy="1143000"/>
          </a:xfrm>
        </p:spPr>
        <p:txBody>
          <a:bodyPr/>
          <a:lstStyle/>
          <a:p>
            <a:pPr algn="ctr"/>
            <a:r>
              <a:rPr lang="ar-SA" dirty="0" smtClean="0"/>
              <a:t>طريق الحج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548680"/>
            <a:ext cx="7239000" cy="4846320"/>
          </a:xfrm>
        </p:spPr>
        <p:txBody>
          <a:bodyPr>
            <a:noAutofit/>
          </a:bodyPr>
          <a:lstStyle/>
          <a:p>
            <a:endParaRPr lang="ar-SA" sz="2400" dirty="0" smtClean="0"/>
          </a:p>
          <a:p>
            <a:r>
              <a:rPr lang="ar-SA" sz="2400" dirty="0"/>
              <a:t>1- </a:t>
            </a:r>
            <a:r>
              <a:rPr lang="ar-SA" sz="2400" dirty="0" smtClean="0"/>
              <a:t>الانطلاق من دمشق إلى </a:t>
            </a:r>
            <a:r>
              <a:rPr lang="ar-SA" sz="2400" dirty="0"/>
              <a:t>الرمثا </a:t>
            </a:r>
            <a:r>
              <a:rPr lang="ar-SA" sz="2400" dirty="0" smtClean="0"/>
              <a:t>. </a:t>
            </a:r>
          </a:p>
          <a:p>
            <a:r>
              <a:rPr lang="ar-SA" sz="2400" dirty="0" smtClean="0"/>
              <a:t>2- ثم تتجه </a:t>
            </a:r>
            <a:r>
              <a:rPr lang="ar-SA" sz="2400" dirty="0"/>
              <a:t>الى </a:t>
            </a:r>
            <a:r>
              <a:rPr lang="ar-SA" sz="2400" dirty="0" err="1"/>
              <a:t>الفدين</a:t>
            </a:r>
            <a:r>
              <a:rPr lang="ar-SA" sz="2400" dirty="0"/>
              <a:t> (المفرق</a:t>
            </a:r>
            <a:r>
              <a:rPr lang="ar-SA" sz="2400" dirty="0" smtClean="0"/>
              <a:t>) . </a:t>
            </a:r>
          </a:p>
          <a:p>
            <a:r>
              <a:rPr lang="ar-SA" sz="2400" dirty="0" smtClean="0"/>
              <a:t>3- ثم </a:t>
            </a:r>
            <a:r>
              <a:rPr lang="ar-SA" sz="2400" dirty="0"/>
              <a:t>يتجه </a:t>
            </a:r>
            <a:r>
              <a:rPr lang="ar-SA" sz="2400" dirty="0" smtClean="0"/>
              <a:t>الركب بعد </a:t>
            </a:r>
            <a:r>
              <a:rPr lang="ar-SA" sz="2400" dirty="0"/>
              <a:t>ذلك إلى الضليل الواقعة بين الزرقاء </a:t>
            </a:r>
            <a:r>
              <a:rPr lang="ar-SA" sz="2400" dirty="0" smtClean="0"/>
              <a:t>والمفرق . </a:t>
            </a:r>
          </a:p>
          <a:p>
            <a:r>
              <a:rPr lang="ar-SA" sz="2400" dirty="0" smtClean="0"/>
              <a:t>4- ومنها </a:t>
            </a:r>
            <a:r>
              <a:rPr lang="ar-SA" sz="2400" dirty="0"/>
              <a:t>إلى الزرقاء وأحياناً تمر </a:t>
            </a:r>
            <a:r>
              <a:rPr lang="ar-SA" sz="2400" dirty="0" smtClean="0"/>
              <a:t>قافلة الحج </a:t>
            </a:r>
            <a:r>
              <a:rPr lang="ar-SA" sz="2400" dirty="0"/>
              <a:t>بالأزرق قبل توجهها نحو الزرقاء لوجود الماء فيها </a:t>
            </a:r>
            <a:r>
              <a:rPr lang="ar-SA" sz="2400" dirty="0" smtClean="0"/>
              <a:t>.</a:t>
            </a:r>
          </a:p>
          <a:p>
            <a:r>
              <a:rPr lang="ar-SA" sz="2400" dirty="0" smtClean="0"/>
              <a:t>5- ومن </a:t>
            </a:r>
            <a:r>
              <a:rPr lang="ar-SA" sz="2400" dirty="0"/>
              <a:t>الزرقاء إلى </a:t>
            </a:r>
            <a:r>
              <a:rPr lang="ar-SA" sz="2400" dirty="0" err="1" smtClean="0"/>
              <a:t>زيزياء</a:t>
            </a:r>
            <a:r>
              <a:rPr lang="ar-SA" sz="2400" dirty="0" smtClean="0"/>
              <a:t> . </a:t>
            </a:r>
          </a:p>
          <a:p>
            <a:r>
              <a:rPr lang="ar-SA" sz="2400" dirty="0" smtClean="0"/>
              <a:t>6- ثم يتجه </a:t>
            </a:r>
            <a:r>
              <a:rPr lang="ar-SA" sz="2400" dirty="0"/>
              <a:t>الركب </a:t>
            </a:r>
            <a:r>
              <a:rPr lang="ar-SA" sz="2400" dirty="0" smtClean="0"/>
              <a:t>إلى (القطرانة</a:t>
            </a:r>
            <a:r>
              <a:rPr lang="ar-SA" sz="2400" dirty="0"/>
              <a:t>) وقد يتجه الحاج إلى </a:t>
            </a:r>
            <a:r>
              <a:rPr lang="ar-SA" sz="2400" dirty="0" err="1"/>
              <a:t>اللجون</a:t>
            </a:r>
            <a:r>
              <a:rPr lang="ar-SA" sz="2400" dirty="0"/>
              <a:t> وفيها ماء </a:t>
            </a:r>
            <a:r>
              <a:rPr lang="ar-SA" sz="2400" dirty="0" smtClean="0"/>
              <a:t>جاٍر. </a:t>
            </a:r>
          </a:p>
          <a:p>
            <a:r>
              <a:rPr lang="ar-SA" sz="2400" dirty="0" smtClean="0"/>
              <a:t>7- ثم يتجهون </a:t>
            </a:r>
            <a:r>
              <a:rPr lang="ar-SA" sz="2400" dirty="0"/>
              <a:t>نحو الكرك </a:t>
            </a:r>
            <a:r>
              <a:rPr lang="ar-SA" sz="2400" dirty="0" smtClean="0"/>
              <a:t>. </a:t>
            </a:r>
          </a:p>
          <a:p>
            <a:r>
              <a:rPr lang="ar-SA" sz="2400" dirty="0" smtClean="0"/>
              <a:t>8- ثم </a:t>
            </a:r>
            <a:r>
              <a:rPr lang="ar-SA" sz="2400" dirty="0"/>
              <a:t>يتجه الركب بعد ذلك إلى وادي الحسا بين الكرك ومعان .</a:t>
            </a:r>
            <a:r>
              <a:rPr lang="ar-SA" sz="2400" dirty="0" smtClean="0"/>
              <a:t> </a:t>
            </a:r>
          </a:p>
          <a:p>
            <a:r>
              <a:rPr lang="ar-SA" sz="2400" dirty="0" smtClean="0"/>
              <a:t>9- ومنها </a:t>
            </a:r>
            <a:r>
              <a:rPr lang="ar-SA" sz="2400" dirty="0"/>
              <a:t>يرحلون نحو معان وفي معان ينقسم طريق الحج الى </a:t>
            </a:r>
            <a:r>
              <a:rPr lang="ar-SA" sz="2400" dirty="0" smtClean="0"/>
              <a:t>اتجاهين 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67083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163</TotalTime>
  <Words>542</Words>
  <Application>Microsoft Office PowerPoint</Application>
  <PresentationFormat>عرض على الشاشة (3:4)‏</PresentationFormat>
  <Paragraphs>93</Paragraphs>
  <Slides>20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وافر</vt:lpstr>
      <vt:lpstr>الدرس الثاني</vt:lpstr>
      <vt:lpstr>عرض تقديمي في PowerPoint</vt:lpstr>
      <vt:lpstr>أهم طرق الحج </vt:lpstr>
      <vt:lpstr>دور الخلفاء والسلاطين تجاه الحج</vt:lpstr>
      <vt:lpstr>معلومة</vt:lpstr>
      <vt:lpstr>عرض تقديمي في PowerPoint</vt:lpstr>
      <vt:lpstr>عرض تقديمي في PowerPoint</vt:lpstr>
      <vt:lpstr>عرض تقديمي في PowerPoint</vt:lpstr>
      <vt:lpstr>طريق الحج</vt:lpstr>
      <vt:lpstr>انقسام طريق الحج في معان</vt:lpstr>
      <vt:lpstr>فائدة</vt:lpstr>
      <vt:lpstr>أهم محطات الحج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اهمية مرور قافلة الحج الشامي بالأراضي الاردنية:   أ-اقتصادًيا ب-ثقافًيا ج-عسكرًيا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الثاني</dc:title>
  <dc:creator>ابراهيم</dc:creator>
  <cp:lastModifiedBy>Windows User</cp:lastModifiedBy>
  <cp:revision>20</cp:revision>
  <dcterms:created xsi:type="dcterms:W3CDTF">2016-11-14T06:52:25Z</dcterms:created>
  <dcterms:modified xsi:type="dcterms:W3CDTF">2016-11-29T09:33:50Z</dcterms:modified>
</cp:coreProperties>
</file>