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  <p:sldId id="275" r:id="rId2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11/03/38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11/03/38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11/03/38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11/03/38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11/03/38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11/03/38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11/03/38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11/03/38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11/03/38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11/03/38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11/03/38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11/03/38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sz="3600" dirty="0" smtClean="0"/>
              <a:t>الأردن في العصرين الأيوبي والمملوكي</a:t>
            </a:r>
            <a:endParaRPr lang="ar-SA" sz="3600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sz="3600" dirty="0" smtClean="0"/>
              <a:t>الدرس الرابع</a:t>
            </a:r>
            <a:endParaRPr lang="ar-SA" sz="3600" dirty="0"/>
          </a:p>
        </p:txBody>
      </p:sp>
    </p:spTree>
    <p:extLst>
      <p:ext uri="{BB962C8B-B14F-4D97-AF65-F5344CB8AC3E}">
        <p14:creationId xmlns:p14="http://schemas.microsoft.com/office/powerpoint/2010/main" val="3358267914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اقرأ النص الوارد صفحة 72 وأجب عما يلي 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ar-SA" dirty="0" smtClean="0"/>
          </a:p>
          <a:p>
            <a:endParaRPr lang="ar-SA" sz="2800" dirty="0" smtClean="0"/>
          </a:p>
          <a:p>
            <a:r>
              <a:rPr lang="ar-SA" sz="2800" dirty="0" smtClean="0"/>
              <a:t>1- بين دلالة ارسال سلاطين المماليك أبناءهم وأموالهم الى الكرك ؟</a:t>
            </a:r>
          </a:p>
          <a:p>
            <a:r>
              <a:rPr lang="ar-SA" sz="2800" dirty="0" smtClean="0"/>
              <a:t>2- ما أهمية مدينة عجلون في العصر المملوكي؟ 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14303444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3600" dirty="0" smtClean="0"/>
              <a:t>ما هي المكوس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 smtClean="0"/>
          </a:p>
          <a:p>
            <a:r>
              <a:rPr lang="ar-SA" sz="2800" dirty="0" smtClean="0"/>
              <a:t>هي الضرائب التي يدفعها التجار للدولة التي يتاجرون معها ، وهي أشبه ما تكون بالجمارك في الوقت الحاضر .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385999905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3600" dirty="0" smtClean="0"/>
              <a:t>أهمية الأردن في العصر المملوكي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 smtClean="0"/>
          </a:p>
          <a:p>
            <a:endParaRPr lang="ar-SA" dirty="0"/>
          </a:p>
          <a:p>
            <a:r>
              <a:rPr lang="ar-SA" sz="2800" dirty="0" smtClean="0"/>
              <a:t>اهتموا بتحصين قلاع الأردن وتقويتها وارسال الجنود اليها .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8537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0" y="1600200"/>
            <a:ext cx="9144000" cy="4114800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6300192" y="2657872"/>
            <a:ext cx="2664296" cy="2448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ملتقى لطرق الحج الشامي والمصري</a:t>
            </a:r>
            <a:endParaRPr lang="ar-SA" sz="2800" dirty="0"/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3275856" y="2665445"/>
            <a:ext cx="2736304" cy="2469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smtClean="0"/>
              <a:t>1 - </a:t>
            </a:r>
            <a:r>
              <a:rPr lang="ar-SA" sz="2400" dirty="0" smtClean="0"/>
              <a:t>وقوعه </a:t>
            </a:r>
            <a:r>
              <a:rPr lang="ar-SA" sz="2400" dirty="0" smtClean="0"/>
              <a:t>على الطريق التجاري وطرق </a:t>
            </a:r>
            <a:r>
              <a:rPr lang="ar-SA" sz="2400" smtClean="0"/>
              <a:t>المواصلات </a:t>
            </a:r>
            <a:r>
              <a:rPr lang="ar-SA" sz="2400"/>
              <a:t>.</a:t>
            </a:r>
            <a:r>
              <a:rPr lang="ar-SA" sz="2400" smtClean="0"/>
              <a:t> </a:t>
            </a:r>
            <a:endParaRPr lang="ar-SA" sz="2400" dirty="0"/>
          </a:p>
          <a:p>
            <a:pPr algn="ctr"/>
            <a:r>
              <a:rPr lang="ar-SA" sz="2400" dirty="0" smtClean="0"/>
              <a:t>2- وهو </a:t>
            </a:r>
            <a:r>
              <a:rPr lang="ar-SA" sz="2400" dirty="0" smtClean="0"/>
              <a:t>مركز لنقل البريد بين مصر وبلاد الشام والعراق</a:t>
            </a:r>
            <a:endParaRPr lang="ar-SA" sz="2400" dirty="0"/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179512" y="2670764"/>
            <a:ext cx="2843808" cy="2469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خط الدفاع عن مصر في وجه الفرنج والمغول </a:t>
            </a:r>
            <a:endParaRPr lang="ar-SA" sz="2800" dirty="0"/>
          </a:p>
        </p:txBody>
      </p:sp>
      <p:sp>
        <p:nvSpPr>
          <p:cNvPr id="7" name="مستطيل 6"/>
          <p:cNvSpPr/>
          <p:nvPr/>
        </p:nvSpPr>
        <p:spPr>
          <a:xfrm>
            <a:off x="8460432" y="836712"/>
            <a:ext cx="45719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755576" y="836712"/>
            <a:ext cx="756084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/>
              <a:t>أهمية موقع الأردن في العصر المملوكي </a:t>
            </a:r>
          </a:p>
        </p:txBody>
      </p:sp>
      <p:cxnSp>
        <p:nvCxnSpPr>
          <p:cNvPr id="10" name="رابط كسهم مستقيم 9"/>
          <p:cNvCxnSpPr/>
          <p:nvPr/>
        </p:nvCxnSpPr>
        <p:spPr>
          <a:xfrm>
            <a:off x="4535996" y="1556792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13924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3600" dirty="0" smtClean="0"/>
              <a:t>وظيفة </a:t>
            </a:r>
            <a:r>
              <a:rPr lang="ar-SA" sz="3600" b="1" i="1" u="sng" dirty="0" smtClean="0"/>
              <a:t>إمارة </a:t>
            </a:r>
            <a:r>
              <a:rPr lang="ar-SA" sz="3600" b="1" i="1" u="sng" dirty="0" smtClean="0"/>
              <a:t>العربان</a:t>
            </a:r>
            <a:endParaRPr lang="ar-SA" sz="3600" b="1" i="1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ar-SA" dirty="0" smtClean="0"/>
          </a:p>
          <a:p>
            <a:endParaRPr lang="ar-SA" sz="2800" dirty="0"/>
          </a:p>
          <a:p>
            <a:r>
              <a:rPr lang="ar-SA" sz="2800" dirty="0" smtClean="0"/>
              <a:t>من الوظائف الديوانية في الكرك ، التي كانت بيد قبيلة بني عقبة المنتشرة حول الكرك ، وأبرز من تولاها الأمير شطي بن عقبة ، وكان يوزع اعطيات ومناصب لأهل الأردن .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2593013055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3600" dirty="0" smtClean="0"/>
              <a:t>التقسيمات الإدارية في العصر المملوكي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ar-SA" sz="2800" dirty="0" smtClean="0"/>
              <a:t>انقسمت الى قسمين ، هما :</a:t>
            </a:r>
          </a:p>
          <a:p>
            <a:endParaRPr lang="ar-SA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019966"/>
              </p:ext>
            </p:extLst>
          </p:nvPr>
        </p:nvGraphicFramePr>
        <p:xfrm>
          <a:off x="1547664" y="2708920"/>
          <a:ext cx="6096000" cy="156106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096000"/>
              </a:tblGrid>
              <a:tr h="792088"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/>
                        <a:t>نيابة الكرك</a:t>
                      </a:r>
                      <a:endParaRPr lang="ar-SA" sz="2800" dirty="0"/>
                    </a:p>
                  </a:txBody>
                  <a:tcPr/>
                </a:tc>
              </a:tr>
              <a:tr h="768974"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/>
                        <a:t>نيابة</a:t>
                      </a:r>
                      <a:r>
                        <a:rPr lang="ar-SA" sz="2800" baseline="0" dirty="0" smtClean="0"/>
                        <a:t> عجلون</a:t>
                      </a:r>
                      <a:endParaRPr lang="ar-SA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5361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3600" dirty="0" smtClean="0"/>
              <a:t>نيابة الكرك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endParaRPr lang="ar-SA" dirty="0" smtClean="0"/>
          </a:p>
          <a:p>
            <a:r>
              <a:rPr lang="ar-SA" sz="2800" dirty="0" smtClean="0"/>
              <a:t>كان لها نظام اداري خاص ويسمى متوليها بنائب السلطنة ، ويعينه السلطان المملوكي في القاهرة .</a:t>
            </a:r>
          </a:p>
          <a:p>
            <a:r>
              <a:rPr lang="ar-SA" sz="2800" dirty="0" smtClean="0"/>
              <a:t>وشكلت ركيزة أساسية من ركائز دولة المماليك في مصر وبلاد الشام .</a:t>
            </a:r>
          </a:p>
          <a:p>
            <a:r>
              <a:rPr lang="ar-SA" sz="2800" dirty="0" smtClean="0"/>
              <a:t>وفيها بني عدد من المنشآت : ( قصر النيابة ، مسجد الجامع ، حمامات ، خانات ، مدرسة للمذهب الشافعي ، ومستشفى ) .</a:t>
            </a:r>
          </a:p>
          <a:p>
            <a:r>
              <a:rPr lang="ar-SA" sz="2800" dirty="0" smtClean="0"/>
              <a:t>وكان يتبع لها أربع مناطق ادارية : ( مدينة الكرك ، الشوبك ، زغر ، معان ) .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19852565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3600" dirty="0" smtClean="0"/>
              <a:t>نيابة عجلون 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ar-SA" dirty="0" smtClean="0"/>
          </a:p>
          <a:p>
            <a:r>
              <a:rPr lang="ar-SA" sz="2800" dirty="0" smtClean="0"/>
              <a:t>كانت عجلون مدينة كبيرة زاهرة ، ذات أسواق وبساتين عدة .</a:t>
            </a:r>
          </a:p>
          <a:p>
            <a:r>
              <a:rPr lang="ar-SA" sz="2800" dirty="0" smtClean="0"/>
              <a:t>ومن أسواقها : ( سوق القطانين ، سوق اللحامين ، وخان للتجار وغيرها ) .</a:t>
            </a:r>
          </a:p>
          <a:p>
            <a:r>
              <a:rPr lang="ar-SA" sz="2800" dirty="0" smtClean="0"/>
              <a:t>وفيها مسجد عجلون الكبير ، والمدرسة اليقينية </a:t>
            </a:r>
            <a:r>
              <a:rPr lang="ar-SA" sz="2800" dirty="0" smtClean="0"/>
              <a:t>.</a:t>
            </a:r>
            <a:endParaRPr lang="ar-SA" sz="2800" dirty="0" smtClean="0"/>
          </a:p>
          <a:p>
            <a:r>
              <a:rPr lang="ar-SA" sz="2800" dirty="0" smtClean="0"/>
              <a:t>وقد كانت قرية الطيبة ( غرب اربد ) مركزا للبريد بين مصر وبلاد الشام ، ثم انتقل الى قرية زحر القريبة منها </a:t>
            </a:r>
            <a:r>
              <a:rPr lang="ar-SA" sz="2800" dirty="0" smtClean="0"/>
              <a:t>.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1974550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3600" dirty="0" smtClean="0"/>
              <a:t>نيابة عجلون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277072"/>
          </a:xfrm>
        </p:spPr>
        <p:txBody>
          <a:bodyPr>
            <a:normAutofit/>
          </a:bodyPr>
          <a:lstStyle/>
          <a:p>
            <a:endParaRPr lang="ar-SA" sz="2800" dirty="0" smtClean="0"/>
          </a:p>
          <a:p>
            <a:r>
              <a:rPr lang="ar-SA" sz="2800" dirty="0" smtClean="0"/>
              <a:t>وكانت نيابة عجلون تضم ولاية البلقاء التي يتبع لها : </a:t>
            </a:r>
          </a:p>
          <a:p>
            <a:endParaRPr lang="ar-SA" sz="2800" dirty="0" smtClean="0"/>
          </a:p>
          <a:p>
            <a:r>
              <a:rPr lang="ar-SA" sz="2800" u="sng" dirty="0" smtClean="0"/>
              <a:t>1- حسبان </a:t>
            </a:r>
            <a:r>
              <a:rPr lang="ar-SA" sz="2800" dirty="0" smtClean="0"/>
              <a:t>: </a:t>
            </a:r>
            <a:r>
              <a:rPr lang="ar-SA" sz="2800" dirty="0" smtClean="0"/>
              <a:t>التي </a:t>
            </a:r>
            <a:r>
              <a:rPr lang="ar-SA" sz="2800" dirty="0" smtClean="0"/>
              <a:t>نزل بها ابن قلاوون ورتبها ادارياً .</a:t>
            </a:r>
          </a:p>
          <a:p>
            <a:r>
              <a:rPr lang="ar-SA" sz="2800" u="sng" dirty="0" smtClean="0"/>
              <a:t>2- السلط </a:t>
            </a:r>
            <a:r>
              <a:rPr lang="ar-SA" sz="2800" dirty="0" smtClean="0"/>
              <a:t>: اهتم المماليك بقلعتها وخزنوا فيها الأطعمة .</a:t>
            </a:r>
          </a:p>
          <a:p>
            <a:r>
              <a:rPr lang="ar-SA" sz="2800" u="sng" dirty="0" smtClean="0"/>
              <a:t>3- الأغوار</a:t>
            </a:r>
            <a:r>
              <a:rPr lang="ar-SA" sz="2800" dirty="0" smtClean="0"/>
              <a:t> : اهتموا بها بسبب ( موقها على طريق المواصلات ، وخصوبة اراضيها ) . 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169222858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3600" dirty="0" smtClean="0"/>
              <a:t>ثالثاً : سكان الأردن في العصر المملوكي 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ar-SA" dirty="0" smtClean="0"/>
          </a:p>
          <a:p>
            <a:endParaRPr lang="ar-SA" sz="2800" dirty="0"/>
          </a:p>
          <a:p>
            <a:r>
              <a:rPr lang="ar-SA" sz="2800" dirty="0" smtClean="0"/>
              <a:t>كان المسلمون يشكلون غالبية السكان .</a:t>
            </a:r>
          </a:p>
          <a:p>
            <a:r>
              <a:rPr lang="ar-SA" sz="2800" dirty="0" smtClean="0"/>
              <a:t>كانوا يعيشون في المدن والقرى والبدو .</a:t>
            </a:r>
          </a:p>
          <a:p>
            <a:r>
              <a:rPr lang="ar-SA" sz="2800" dirty="0" smtClean="0"/>
              <a:t>وكان النصارى يعملون في التجارة والزراعة والحرف . 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2280590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3600" dirty="0" smtClean="0"/>
              <a:t>أولاً : الأردن في العصر الأيوبي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 smtClean="0"/>
          </a:p>
          <a:p>
            <a:endParaRPr lang="ar-SA" dirty="0"/>
          </a:p>
          <a:p>
            <a:r>
              <a:rPr lang="ar-SA" sz="2800" dirty="0" smtClean="0"/>
              <a:t>بعد أن حرر صلاح الدين الأيوبي قلعة الكرك عام 584هجري من الفرنجة ، سلم امارتها لأخيه الملك العادل نظراً لأهميتها . 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2619769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pPr algn="ctr"/>
            <a:r>
              <a:rPr lang="ar-SA" sz="3600" dirty="0" smtClean="0"/>
              <a:t>تم بحمد الله عز وجل</a:t>
            </a:r>
            <a:endParaRPr lang="ar-SA" sz="3600" dirty="0"/>
          </a:p>
        </p:txBody>
      </p:sp>
    </p:spTree>
    <p:extLst>
      <p:ext uri="{BB962C8B-B14F-4D97-AF65-F5344CB8AC3E}">
        <p14:creationId xmlns:p14="http://schemas.microsoft.com/office/powerpoint/2010/main" val="283314053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3600" dirty="0" smtClean="0"/>
              <a:t>حدود مملكة الكرك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ar-SA" dirty="0" smtClean="0"/>
          </a:p>
          <a:p>
            <a:endParaRPr lang="ar-SA" sz="2800" dirty="0" smtClean="0"/>
          </a:p>
          <a:p>
            <a:r>
              <a:rPr lang="ar-SA" sz="2800" dirty="0" smtClean="0"/>
              <a:t>شملت مدينة الكرك آنذاك ( الشوبك والبلقاء والسلط ، ثم توسعت بعد ذلك لتشمل دمشق وأجزاء من فلسطين وسيناء ) .</a:t>
            </a:r>
          </a:p>
          <a:p>
            <a:endParaRPr lang="ar-SA" sz="2800" dirty="0"/>
          </a:p>
          <a:p>
            <a:r>
              <a:rPr lang="ar-SA" sz="2800" dirty="0" smtClean="0"/>
              <a:t>تأمل خريطة « مملكة الكرك </a:t>
            </a:r>
            <a:r>
              <a:rPr lang="ar-SA" sz="2800" dirty="0" err="1" smtClean="0"/>
              <a:t>الأيوبية</a:t>
            </a:r>
            <a:r>
              <a:rPr lang="ar-SA" sz="2800" dirty="0" smtClean="0"/>
              <a:t> » الواردة صفحة 70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2081453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3600" dirty="0" smtClean="0"/>
              <a:t>أسباب اهتمام الأيوبيين بالكرك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 smtClean="0"/>
          </a:p>
          <a:p>
            <a:r>
              <a:rPr lang="ar-SA" sz="2800" dirty="0" smtClean="0"/>
              <a:t>1- موقعها كحلقة وصل بين مصر وبلاد الشام .</a:t>
            </a:r>
          </a:p>
          <a:p>
            <a:r>
              <a:rPr lang="ar-SA" sz="2800" dirty="0" smtClean="0"/>
              <a:t>2- خصوبة أراضيها .</a:t>
            </a:r>
          </a:p>
          <a:p>
            <a:r>
              <a:rPr lang="ar-SA" sz="2800" dirty="0" smtClean="0"/>
              <a:t>وغيرها من الأسباب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2133436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3600" dirty="0" smtClean="0"/>
              <a:t>نشاط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r>
              <a:rPr lang="ar-SA" sz="2800" dirty="0" smtClean="0"/>
              <a:t>اقرأ النص الوارد صفحة 71 واستخلص مظاهر اهتمام الأ</a:t>
            </a:r>
            <a:r>
              <a:rPr lang="ar-SA" sz="2800" dirty="0"/>
              <a:t>ي</a:t>
            </a:r>
            <a:r>
              <a:rPr lang="ar-SA" sz="2800" dirty="0" smtClean="0"/>
              <a:t>وبيين بالكرك .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99426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3600" dirty="0" smtClean="0"/>
              <a:t>فكر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/>
          </a:p>
          <a:p>
            <a:r>
              <a:rPr lang="ar-SA" sz="2800" dirty="0" smtClean="0"/>
              <a:t>أصبحت دمشق تابعة لإمارة الكرك </a:t>
            </a:r>
            <a:r>
              <a:rPr lang="ar-SA" sz="2800" dirty="0" err="1" smtClean="0"/>
              <a:t>الأيوبية</a:t>
            </a:r>
            <a:r>
              <a:rPr lang="ar-SA" sz="2800" dirty="0" smtClean="0"/>
              <a:t> ؟؟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3532265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3600" dirty="0" smtClean="0"/>
              <a:t>الحياة العلمية في العهد الأيوبي  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/>
          </a:p>
          <a:p>
            <a:r>
              <a:rPr lang="ar-SA" sz="2800" dirty="0" smtClean="0"/>
              <a:t>1- الاهتمام بالعلم والعلماء .</a:t>
            </a:r>
          </a:p>
          <a:p>
            <a:r>
              <a:rPr lang="ar-SA" sz="2800" dirty="0" smtClean="0"/>
              <a:t>2- بناء المدارس في كل أنحاء الدولة في مصر وبلاد الشام .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3327979859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3600" dirty="0" smtClean="0"/>
              <a:t>عوامل انهيار مملكة الكرك </a:t>
            </a:r>
            <a:r>
              <a:rPr lang="ar-SA" sz="3600" dirty="0" err="1" smtClean="0"/>
              <a:t>الأيوبية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endParaRPr lang="ar-SA" dirty="0" smtClean="0"/>
          </a:p>
          <a:p>
            <a:endParaRPr lang="ar-SA" dirty="0" smtClean="0"/>
          </a:p>
          <a:p>
            <a:r>
              <a:rPr lang="ar-SA" sz="2800" dirty="0" smtClean="0"/>
              <a:t>1- اجراء الملك الأيوبي المغيث عمر ملك الكرك اتصالات مع التتار .</a:t>
            </a:r>
          </a:p>
          <a:p>
            <a:r>
              <a:rPr lang="ar-SA" sz="2800" dirty="0" smtClean="0"/>
              <a:t>2- رغبة الظاهر بيبرس في اقامة دولة مملوكية قوية في مصر وبلاد الشام ، وذلك بضم ممتلكات الأيوبيين ، ومن ضمنها الكرك .</a:t>
            </a:r>
          </a:p>
          <a:p>
            <a:r>
              <a:rPr lang="ar-SA" sz="2800" dirty="0" smtClean="0"/>
              <a:t>3- طموح الملك المغيث لاستعادة ملك الأيوبيين في مصر ، ووجود العديد من المؤيدين له في صفوف جيش المماليك .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3426044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3600" dirty="0" smtClean="0"/>
              <a:t>ثانياً : الأردن في العصر المملوكي 661 هجري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ar-SA" dirty="0" smtClean="0"/>
          </a:p>
          <a:p>
            <a:endParaRPr lang="ar-SA" u="sng" dirty="0" smtClean="0"/>
          </a:p>
          <a:p>
            <a:endParaRPr lang="ar-SA" u="sng" dirty="0"/>
          </a:p>
          <a:p>
            <a:r>
              <a:rPr lang="ar-SA" sz="2800" u="sng" dirty="0" smtClean="0"/>
              <a:t>اهتم المماليك بالأردن</a:t>
            </a:r>
            <a:r>
              <a:rPr lang="ar-SA" sz="2800" dirty="0" smtClean="0"/>
              <a:t>  بعد القضاء على الدولة </a:t>
            </a:r>
            <a:r>
              <a:rPr lang="ar-SA" sz="2800" dirty="0" err="1" smtClean="0"/>
              <a:t>الأيوبية</a:t>
            </a:r>
            <a:r>
              <a:rPr lang="ar-SA" sz="2800" dirty="0" smtClean="0"/>
              <a:t> في مصر ووصولهم الى سدة الحكم .   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448537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أفق">
  <a:themeElements>
    <a:clrScheme name="أف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أف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أف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112</TotalTime>
  <Words>578</Words>
  <Application>Microsoft Office PowerPoint</Application>
  <PresentationFormat>عرض على الشاشة (3:4)‏</PresentationFormat>
  <Paragraphs>100</Paragraphs>
  <Slides>20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1" baseType="lpstr">
      <vt:lpstr>أفق</vt:lpstr>
      <vt:lpstr>الدرس الرابع</vt:lpstr>
      <vt:lpstr>أولاً : الأردن في العصر الأيوبي</vt:lpstr>
      <vt:lpstr>حدود مملكة الكرك</vt:lpstr>
      <vt:lpstr>أسباب اهتمام الأيوبيين بالكرك</vt:lpstr>
      <vt:lpstr>نشاط</vt:lpstr>
      <vt:lpstr>فكر </vt:lpstr>
      <vt:lpstr>الحياة العلمية في العهد الأيوبي  </vt:lpstr>
      <vt:lpstr>عوامل انهيار مملكة الكرك الأيوبية</vt:lpstr>
      <vt:lpstr>ثانياً : الأردن في العصر المملوكي 661 هجري</vt:lpstr>
      <vt:lpstr>اقرأ النص الوارد صفحة 72 وأجب عما يلي :</vt:lpstr>
      <vt:lpstr>ما هي المكوس</vt:lpstr>
      <vt:lpstr>أهمية الأردن في العصر المملوكي</vt:lpstr>
      <vt:lpstr>عرض تقديمي في PowerPoint</vt:lpstr>
      <vt:lpstr>وظيفة إمارة العربان</vt:lpstr>
      <vt:lpstr>التقسيمات الإدارية في العصر المملوكي</vt:lpstr>
      <vt:lpstr>نيابة الكرك</vt:lpstr>
      <vt:lpstr>نيابة عجلون </vt:lpstr>
      <vt:lpstr>نيابة عجلون</vt:lpstr>
      <vt:lpstr>ثالثاً : سكان الأردن في العصر المملوكي 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الدرس الرابع</dc:title>
  <dc:creator>ابراهيم</dc:creator>
  <cp:lastModifiedBy>Windows User</cp:lastModifiedBy>
  <cp:revision>14</cp:revision>
  <dcterms:created xsi:type="dcterms:W3CDTF">2016-12-10T08:41:13Z</dcterms:created>
  <dcterms:modified xsi:type="dcterms:W3CDTF">2016-12-10T19:14:59Z</dcterms:modified>
</cp:coreProperties>
</file>