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08/10/1438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بسم الله الرحمن الرحيم </a:t>
            </a: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458200" cy="914400"/>
          </a:xfrm>
        </p:spPr>
        <p:txBody>
          <a:bodyPr>
            <a:normAutofit fontScale="92500" lnSpcReduction="20000"/>
          </a:bodyPr>
          <a:lstStyle/>
          <a:p>
            <a:pPr algn="ctr" rtl="1"/>
            <a:r>
              <a:rPr lang="ar-JO" sz="6600" dirty="0" smtClean="0"/>
              <a:t>الخزان الجوفي </a:t>
            </a:r>
            <a:endParaRPr lang="ar-JO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JO" sz="5400" dirty="0" smtClean="0"/>
              <a:t>الخزان الجوفي </a:t>
            </a:r>
            <a:endParaRPr lang="ar-JO" sz="5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JO" dirty="0" smtClean="0"/>
              <a:t>صخور </a:t>
            </a:r>
            <a:r>
              <a:rPr lang="ar-JO" dirty="0" err="1" smtClean="0"/>
              <a:t>باطنيه</a:t>
            </a:r>
            <a:r>
              <a:rPr lang="ar-JO" dirty="0" smtClean="0"/>
              <a:t> </a:t>
            </a:r>
            <a:r>
              <a:rPr lang="ar-JO" dirty="0" err="1" smtClean="0"/>
              <a:t>قادره</a:t>
            </a:r>
            <a:r>
              <a:rPr lang="ar-JO" dirty="0" smtClean="0"/>
              <a:t> على خزن كميات وفيرة من  المياه تكفي </a:t>
            </a:r>
            <a:r>
              <a:rPr lang="ar-JO" dirty="0" err="1" smtClean="0"/>
              <a:t>لانتاج</a:t>
            </a:r>
            <a:r>
              <a:rPr lang="ar-JO" dirty="0" smtClean="0"/>
              <a:t> كميات كبيره منها </a:t>
            </a:r>
          </a:p>
          <a:p>
            <a:pPr algn="r" rtl="1">
              <a:lnSpc>
                <a:spcPct val="150000"/>
              </a:lnSpc>
            </a:pPr>
            <a:endParaRPr lang="ar-JO" dirty="0" smtClean="0"/>
          </a:p>
          <a:p>
            <a:pPr algn="r" rtl="1">
              <a:lnSpc>
                <a:spcPct val="150000"/>
              </a:lnSpc>
            </a:pPr>
            <a:r>
              <a:rPr lang="ar-JO" dirty="0" smtClean="0"/>
              <a:t>ومن خصائصها الفيزيائه المسامية والنفاذية </a:t>
            </a:r>
          </a:p>
          <a:p>
            <a:pPr algn="r" rtl="1">
              <a:lnSpc>
                <a:spcPct val="150000"/>
              </a:lnSpc>
            </a:pPr>
            <a:endParaRPr lang="ar-JO" dirty="0" smtClean="0"/>
          </a:p>
          <a:p>
            <a:pPr algn="r" rtl="1">
              <a:lnSpc>
                <a:spcPct val="150000"/>
              </a:lnSpc>
            </a:pPr>
            <a:r>
              <a:rPr lang="ar-JO" dirty="0" err="1" smtClean="0"/>
              <a:t>المساميه</a:t>
            </a:r>
            <a:r>
              <a:rPr lang="ar-JO" dirty="0" smtClean="0"/>
              <a:t> :- هي النسبه </a:t>
            </a:r>
            <a:r>
              <a:rPr lang="ar-JO" dirty="0" err="1" smtClean="0"/>
              <a:t>المئويه</a:t>
            </a:r>
            <a:r>
              <a:rPr lang="ar-JO" dirty="0" smtClean="0"/>
              <a:t> لمجموع حجم الفراغات التي في الصخر الى الحجم الكلي في الصخر</a:t>
            </a:r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JO" sz="3500" dirty="0" smtClean="0">
                <a:solidFill>
                  <a:srgbClr val="FF0000"/>
                </a:solidFill>
              </a:rPr>
              <a:t>وتعتمد المسامية على عدة عوامل </a:t>
            </a:r>
            <a:r>
              <a:rPr lang="ar-JO" sz="3500" dirty="0" err="1" smtClean="0">
                <a:solidFill>
                  <a:srgbClr val="FF0000"/>
                </a:solidFill>
              </a:rPr>
              <a:t>منها :</a:t>
            </a:r>
            <a:r>
              <a:rPr lang="ar-JO" sz="3500" dirty="0" smtClean="0">
                <a:solidFill>
                  <a:srgbClr val="FF0000"/>
                </a:solidFill>
              </a:rPr>
              <a:t> </a:t>
            </a:r>
          </a:p>
          <a:p>
            <a:pPr algn="r" rtl="1"/>
            <a:endParaRPr lang="ar-JO" dirty="0" smtClean="0"/>
          </a:p>
          <a:p>
            <a:pPr algn="r" rtl="1">
              <a:buNone/>
            </a:pPr>
            <a:r>
              <a:rPr lang="ar-JO" dirty="0" smtClean="0"/>
              <a:t>    شكل الحبيبات وتجانسها من حيث الحجم وطريقة ترتيبها </a:t>
            </a:r>
            <a:endParaRPr lang="en-US" dirty="0" smtClean="0"/>
          </a:p>
          <a:p>
            <a:pPr algn="r" rtl="1">
              <a:lnSpc>
                <a:spcPct val="150000"/>
              </a:lnSpc>
              <a:buNone/>
            </a:pPr>
            <a:r>
              <a:rPr lang="ar-JO" dirty="0" smtClean="0"/>
              <a:t>  وتوجد المياه الجوفيه في مسامات الصخر وتشققاته وفجواته وفواصله 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JO" dirty="0" smtClean="0"/>
              <a:t>   صخر الغرانيت لا يسمح بخزن الماء فيه لعدم احتوائه على </a:t>
            </a:r>
            <a:r>
              <a:rPr lang="ar-JO" dirty="0" err="1" smtClean="0"/>
              <a:t>المسامات </a:t>
            </a:r>
            <a:r>
              <a:rPr lang="ar-JO" dirty="0" smtClean="0"/>
              <a:t>, ويمكن ان تكون صخور البازلت في شمال شرق الاردن خزان مائي جوفي لوجود الفواصل في اللابه البازلتية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7652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sz="4300" dirty="0" err="1" smtClean="0">
                <a:solidFill>
                  <a:srgbClr val="FF0000"/>
                </a:solidFill>
              </a:rPr>
              <a:t>النفاذيه</a:t>
            </a:r>
            <a:r>
              <a:rPr lang="ar-JO" sz="4300" dirty="0" smtClean="0">
                <a:solidFill>
                  <a:srgbClr val="FF0000"/>
                </a:solidFill>
              </a:rPr>
              <a:t> </a:t>
            </a:r>
            <a:r>
              <a:rPr lang="ar-JO" sz="4300" dirty="0" err="1" smtClean="0">
                <a:solidFill>
                  <a:srgbClr val="FF0000"/>
                </a:solidFill>
              </a:rPr>
              <a:t>:-</a:t>
            </a:r>
            <a:r>
              <a:rPr lang="ar-JO" sz="4300" dirty="0" smtClean="0">
                <a:solidFill>
                  <a:srgbClr val="FF0000"/>
                </a:solidFill>
              </a:rPr>
              <a:t> </a:t>
            </a:r>
          </a:p>
          <a:p>
            <a:pPr algn="r" rtl="1">
              <a:buNone/>
            </a:pPr>
            <a:r>
              <a:rPr lang="ar-JO" dirty="0" smtClean="0"/>
              <a:t>هي قابليه الصخور للسماح للماء بالحركة من </a:t>
            </a:r>
            <a:r>
              <a:rPr lang="ar-JO" dirty="0" err="1" smtClean="0"/>
              <a:t>خلالها .</a:t>
            </a:r>
            <a:r>
              <a:rPr lang="ar-JO" dirty="0" smtClean="0"/>
              <a:t> </a:t>
            </a:r>
          </a:p>
          <a:p>
            <a:pPr algn="r" rtl="1">
              <a:lnSpc>
                <a:spcPct val="150000"/>
              </a:lnSpc>
            </a:pPr>
            <a:r>
              <a:rPr lang="ar-JO" dirty="0" smtClean="0"/>
              <a:t>وتسمى الصخور التي تسمح للماء بالمرور من خلالها بالصخور المنفذه مثل الصخور الرملية</a:t>
            </a:r>
            <a:r>
              <a:rPr lang="ar-SA" dirty="0" smtClean="0"/>
              <a:t> </a:t>
            </a:r>
            <a:r>
              <a:rPr lang="ar-SA" dirty="0" err="1" smtClean="0"/>
              <a:t>,</a:t>
            </a:r>
            <a:r>
              <a:rPr lang="ar-JO" dirty="0" smtClean="0"/>
              <a:t> بينما تلك التي لا تسمح للمياه للمرور من خلالها تسمى الصخور غير المنفذه </a:t>
            </a:r>
            <a:endParaRPr lang="en-US" dirty="0" smtClean="0"/>
          </a:p>
          <a:p>
            <a:pPr algn="r" rtl="1">
              <a:lnSpc>
                <a:spcPct val="150000"/>
              </a:lnSpc>
            </a:pPr>
            <a:r>
              <a:rPr lang="ar-JO" dirty="0" smtClean="0"/>
              <a:t>(الصخور </a:t>
            </a:r>
            <a:r>
              <a:rPr lang="ar-JO" dirty="0" err="1" smtClean="0"/>
              <a:t>الكتيمة</a:t>
            </a:r>
            <a:r>
              <a:rPr lang="ar-JO" dirty="0" smtClean="0"/>
              <a:t> ) مثل الصخور </a:t>
            </a:r>
            <a:r>
              <a:rPr lang="ar-JO" dirty="0" err="1" smtClean="0"/>
              <a:t>الطينية .</a:t>
            </a:r>
            <a:endParaRPr lang="en-US" dirty="0" smtClean="0"/>
          </a:p>
          <a:p>
            <a:pPr algn="r" rtl="1">
              <a:buNone/>
            </a:pPr>
            <a:r>
              <a:rPr lang="ar-JO" dirty="0" smtClean="0"/>
              <a:t> </a:t>
            </a:r>
          </a:p>
          <a:p>
            <a:pPr algn="r" rtl="1">
              <a:buNone/>
            </a:pPr>
            <a:endParaRPr lang="ar-JO" dirty="0" smtClean="0"/>
          </a:p>
          <a:p>
            <a:pPr algn="r" rtl="1"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JO" sz="3500" dirty="0" smtClean="0">
                <a:solidFill>
                  <a:srgbClr val="FF0000"/>
                </a:solidFill>
              </a:rPr>
              <a:t>تعتمد النفاذية على المسامية </a:t>
            </a:r>
            <a:r>
              <a:rPr lang="ar-SA" sz="3500" dirty="0" err="1" smtClean="0">
                <a:solidFill>
                  <a:srgbClr val="FF0000"/>
                </a:solidFill>
              </a:rPr>
              <a:t>,</a:t>
            </a:r>
            <a:r>
              <a:rPr lang="ar-SA" sz="3500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فحتى يكون الصخر منفذ يجب ان يحتوي على مسامات كثيرة ومتصلة تكون قنوات ينتقل الماء خلالها لذلك يعد الخزان الجوفي الرملي من افضل الخزانات الجوفيه ويكون ذو </a:t>
            </a:r>
            <a:r>
              <a:rPr lang="ar-JO" dirty="0" err="1" smtClean="0"/>
              <a:t>نفاذية</a:t>
            </a:r>
            <a:r>
              <a:rPr lang="ar-JO" dirty="0" smtClean="0"/>
              <a:t>  ومسامية </a:t>
            </a:r>
            <a:r>
              <a:rPr lang="ar-JO" dirty="0" err="1" smtClean="0"/>
              <a:t>عاليتين .</a:t>
            </a:r>
            <a:r>
              <a:rPr lang="ar-JO" dirty="0" smtClean="0"/>
              <a:t> </a:t>
            </a:r>
          </a:p>
          <a:p>
            <a:pPr algn="r" rtl="1">
              <a:lnSpc>
                <a:spcPct val="150000"/>
              </a:lnSpc>
            </a:pPr>
            <a:r>
              <a:rPr lang="ar-JO" dirty="0" smtClean="0"/>
              <a:t>يتكون الخزان الجوفي من عدة نطاقات ولكل نطاق خصائص فيزيائه </a:t>
            </a:r>
            <a:r>
              <a:rPr lang="ar-JO" dirty="0" err="1" smtClean="0"/>
              <a:t>محدده 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12616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JO" dirty="0" err="1" smtClean="0"/>
              <a:t>مثال </a:t>
            </a:r>
            <a:r>
              <a:rPr lang="ar-JO" dirty="0" smtClean="0"/>
              <a:t>: </a:t>
            </a:r>
            <a:r>
              <a:rPr lang="ar-JO" dirty="0" smtClean="0">
                <a:solidFill>
                  <a:srgbClr val="FF0000"/>
                </a:solidFill>
              </a:rPr>
              <a:t>نطاق </a:t>
            </a:r>
            <a:r>
              <a:rPr lang="ar-JO" dirty="0" err="1" smtClean="0">
                <a:solidFill>
                  <a:srgbClr val="FF0000"/>
                </a:solidFill>
              </a:rPr>
              <a:t>التهوية </a:t>
            </a:r>
            <a:r>
              <a:rPr lang="ar-JO" dirty="0" smtClean="0"/>
              <a:t>:- لا يحوي ماءً يمرر مياه الامطار </a:t>
            </a:r>
            <a:r>
              <a:rPr lang="ar-JO" dirty="0" smtClean="0">
                <a:solidFill>
                  <a:srgbClr val="FF0000"/>
                </a:solidFill>
              </a:rPr>
              <a:t>لنطاق التشبع</a:t>
            </a:r>
            <a:r>
              <a:rPr lang="ar-JO" dirty="0" smtClean="0"/>
              <a:t> ذي النفاذية المرتفعه ويمكن ان يتكون نطاق التهوية من الحصى الصخر الرملي بينما يمنع </a:t>
            </a:r>
            <a:r>
              <a:rPr lang="ar-JO" dirty="0" smtClean="0">
                <a:solidFill>
                  <a:srgbClr val="FF0000"/>
                </a:solidFill>
              </a:rPr>
              <a:t>نطاق الصخور غير المنفذه</a:t>
            </a:r>
            <a:r>
              <a:rPr lang="ar-JO" dirty="0" smtClean="0"/>
              <a:t> تسرب الماء من نطاق التشبع ويبقيها في الخزان </a:t>
            </a:r>
            <a:r>
              <a:rPr lang="ar-JO" dirty="0" err="1" smtClean="0"/>
              <a:t>الجوفي </a:t>
            </a:r>
            <a:r>
              <a:rPr lang="ar-JO" dirty="0" smtClean="0"/>
              <a:t>( نطاق التشبع مثل الصخور </a:t>
            </a:r>
            <a:r>
              <a:rPr lang="ar-JO" dirty="0" err="1" smtClean="0"/>
              <a:t>الطينية )</a:t>
            </a:r>
            <a:endParaRPr lang="en-US" dirty="0" smtClean="0"/>
          </a:p>
          <a:p>
            <a:pPr algn="r" rtl="1"/>
            <a:endParaRPr lang="ar-J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b="1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المياه </a:t>
            </a:r>
            <a:r>
              <a:rPr lang="ar-JO" b="1" cap="none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الساخنه</a:t>
            </a:r>
            <a:r>
              <a:rPr lang="ar-JO" b="1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في الاردن </a:t>
            </a:r>
            <a:endParaRPr lang="ar-JO" b="1" cap="none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JO" dirty="0" smtClean="0"/>
              <a:t>هي المياه التي ترتفع درجة حرارتها بحدود(  </a:t>
            </a:r>
            <a:r>
              <a:rPr lang="ar-JO" dirty="0" err="1" smtClean="0"/>
              <a:t>5س</a:t>
            </a:r>
            <a:r>
              <a:rPr lang="ar-JO" dirty="0" smtClean="0"/>
              <a:t> – </a:t>
            </a:r>
            <a:r>
              <a:rPr lang="ar-JO" dirty="0" err="1" smtClean="0"/>
              <a:t>9س</a:t>
            </a:r>
            <a:r>
              <a:rPr lang="ar-JO" dirty="0" smtClean="0"/>
              <a:t>) عن معدل درجة حرارة الهواء في المنطقه  التي توجد فيها  </a:t>
            </a:r>
            <a:endParaRPr lang="en-US" dirty="0" smtClean="0"/>
          </a:p>
          <a:p>
            <a:pPr algn="r" rtl="1">
              <a:lnSpc>
                <a:spcPct val="150000"/>
              </a:lnSpc>
            </a:pPr>
            <a:r>
              <a:rPr lang="ar-JO" dirty="0" smtClean="0"/>
              <a:t>تتوزع  معظم الينابيع الساخنة  في الاردن على طول حفرة الانهدام </a:t>
            </a:r>
            <a:r>
              <a:rPr lang="ar-JO" dirty="0" err="1" smtClean="0"/>
              <a:t>اهمها :</a:t>
            </a:r>
            <a:endParaRPr lang="en-US" dirty="0" smtClean="0"/>
          </a:p>
          <a:p>
            <a:pPr algn="r" rtl="1">
              <a:lnSpc>
                <a:spcPct val="150000"/>
              </a:lnSpc>
            </a:pPr>
            <a:r>
              <a:rPr lang="ar-JO" dirty="0" smtClean="0"/>
              <a:t>ينابيع وشلالات الحمه وحمامات ماعين </a:t>
            </a:r>
            <a:endParaRPr lang="ar-J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200000"/>
              </a:lnSpc>
            </a:pPr>
            <a:r>
              <a:rPr lang="ar-JO" sz="2800" dirty="0" smtClean="0">
                <a:solidFill>
                  <a:srgbClr val="FF0000"/>
                </a:solidFill>
              </a:rPr>
              <a:t>ما اهم الاسباب التي تؤدي الى تسخين المياه </a:t>
            </a:r>
            <a:r>
              <a:rPr lang="ar-JO" sz="2800" dirty="0" err="1" smtClean="0">
                <a:solidFill>
                  <a:srgbClr val="FF0000"/>
                </a:solidFill>
              </a:rPr>
              <a:t>الجوفيه ؟</a:t>
            </a:r>
            <a:endParaRPr lang="ar-JO" sz="2800" dirty="0" smtClean="0">
              <a:solidFill>
                <a:srgbClr val="FF0000"/>
              </a:solidFill>
            </a:endParaRPr>
          </a:p>
          <a:p>
            <a:pPr algn="r" rtl="1">
              <a:lnSpc>
                <a:spcPct val="200000"/>
              </a:lnSpc>
            </a:pPr>
            <a:r>
              <a:rPr lang="ar-JO" dirty="0" smtClean="0"/>
              <a:t> هو قرب المياه الجوفيه من الصهارة الماغماتية </a:t>
            </a:r>
          </a:p>
          <a:p>
            <a:pPr algn="r" rtl="1">
              <a:lnSpc>
                <a:spcPct val="200000"/>
              </a:lnSpc>
            </a:pPr>
            <a:r>
              <a:rPr lang="ar-JO" dirty="0" smtClean="0"/>
              <a:t>والممال الحراري الارضي </a:t>
            </a:r>
          </a:p>
          <a:p>
            <a:pPr algn="r" rtl="1">
              <a:lnSpc>
                <a:spcPct val="200000"/>
              </a:lnSpc>
            </a:pPr>
            <a:r>
              <a:rPr lang="ar-JO" dirty="0" smtClean="0"/>
              <a:t>ومن </a:t>
            </a:r>
            <a:r>
              <a:rPr lang="ar-JO" dirty="0" err="1" smtClean="0"/>
              <a:t>الامثله</a:t>
            </a:r>
            <a:r>
              <a:rPr lang="ar-JO" dirty="0" smtClean="0"/>
              <a:t> على </a:t>
            </a:r>
            <a:r>
              <a:rPr lang="ar-JO" dirty="0" err="1" smtClean="0"/>
              <a:t>التسخين </a:t>
            </a:r>
            <a:r>
              <a:rPr lang="ar-JO" dirty="0" smtClean="0"/>
              <a:t>- ينابيع دير </a:t>
            </a:r>
            <a:r>
              <a:rPr lang="ar-JO" dirty="0" err="1" smtClean="0"/>
              <a:t>علا </a:t>
            </a:r>
            <a:r>
              <a:rPr lang="ar-JO" dirty="0" smtClean="0"/>
              <a:t>- ووادي الحسا </a:t>
            </a:r>
          </a:p>
          <a:p>
            <a:pPr algn="r" rtl="1">
              <a:lnSpc>
                <a:spcPct val="200000"/>
              </a:lnSpc>
            </a:pPr>
            <a:r>
              <a:rPr lang="ar-JO" dirty="0" smtClean="0"/>
              <a:t>ولكن كيف تتم هذه </a:t>
            </a:r>
            <a:r>
              <a:rPr lang="ar-JO" dirty="0" err="1" smtClean="0"/>
              <a:t>العملية ؟</a:t>
            </a:r>
            <a:r>
              <a:rPr lang="ar-JO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200000"/>
              </a:lnSpc>
            </a:pPr>
            <a:r>
              <a:rPr lang="ar-JO" dirty="0" smtClean="0"/>
              <a:t>في هذه الينابيع لا توجد اجسام ناريه علماً بان سبب ارتفاع درجة حرارة هذه الينابيع هبوط المياه الى اسفل فتزداد درجة حرارتها  بازدياد العمق ويسهل وجود </a:t>
            </a:r>
            <a:r>
              <a:rPr lang="ar-JO" dirty="0" err="1" smtClean="0"/>
              <a:t>الصدوع</a:t>
            </a:r>
            <a:r>
              <a:rPr lang="ar-JO" dirty="0" smtClean="0"/>
              <a:t> المرتبطة بحفرة الانهدام حركة هذه المياه هبوطاً </a:t>
            </a:r>
            <a:r>
              <a:rPr lang="ar-JO" dirty="0" err="1" smtClean="0"/>
              <a:t>وصعوداً .</a:t>
            </a:r>
            <a:r>
              <a:rPr lang="ar-JO" smtClean="0"/>
              <a:t>  </a:t>
            </a:r>
            <a:endParaRPr lang="ar-J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205</TotalTime>
  <Words>358</Words>
  <Application>Microsoft Office PowerPoint</Application>
  <PresentationFormat>عرض على الشاشة (3:4)‏</PresentationFormat>
  <Paragraphs>31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رحلة</vt:lpstr>
      <vt:lpstr>بسم الله الرحمن الرحيم </vt:lpstr>
      <vt:lpstr>الخزان الجوفي </vt:lpstr>
      <vt:lpstr>الشريحة 3</vt:lpstr>
      <vt:lpstr>الشريحة 4</vt:lpstr>
      <vt:lpstr>الشريحة 5</vt:lpstr>
      <vt:lpstr>الشريحة 6</vt:lpstr>
      <vt:lpstr>المياه الساخنه في الاردن 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</dc:title>
  <dc:creator>acer</dc:creator>
  <cp:lastModifiedBy>عمران</cp:lastModifiedBy>
  <cp:revision>25</cp:revision>
  <dcterms:created xsi:type="dcterms:W3CDTF">2016-02-22T03:56:08Z</dcterms:created>
  <dcterms:modified xsi:type="dcterms:W3CDTF">2017-05-06T08:20:19Z</dcterms:modified>
</cp:coreProperties>
</file>