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الدرس الخامس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JO" dirty="0"/>
              <a:t>الأخلاق والسياسة ص77</a:t>
            </a:r>
          </a:p>
          <a:p>
            <a:pPr rtl="1"/>
            <a:r>
              <a:rPr lang="ar-JO" sz="2800" dirty="0">
                <a:latin typeface="Traditional Arabic" pitchFamily="18" charset="-78"/>
                <a:cs typeface="Traditional Arabic" pitchFamily="18" charset="-78"/>
              </a:rPr>
              <a:t>إعداد الأستاذ إبراهيم صوالحة</a:t>
            </a:r>
            <a:endParaRPr lang="en-US" sz="2800">
              <a:latin typeface="Traditional Arabic" pitchFamily="18" charset="-78"/>
              <a:cs typeface="Traditional Arabic" pitchFamily="18" charset="-78"/>
            </a:endParaRPr>
          </a:p>
          <a:p>
            <a:pPr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7DDC05-086E-C4C0-8308-BF15067D09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872208"/>
            <a:ext cx="152894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020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dirty="0"/>
              <a:t>2- هيئة النزاهة ومكافحة الفساد.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هيئة مستقلة أُنشِئَتْ عام 2006م؛ بهدف خلق بيئة وطنية مناهضة للفساد، ومكافحته بأشكاله كافة، وتطويقه وعزله ومنع انتشاره؛ حفاظا على موارد الوطن.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1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dirty="0"/>
              <a:t>3- وحدة مكافحة الجرائم الإلكترونية.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وحدة تأسست في مديرية الأمن العام عام 2015م، بموجب قانون الجرائم الإلكترونية رقم (27) لعام 2015م، وهي تابعة لإدارة البحث الجنائي، تهدف إلى مكافحة الجريمة الإلكترونية، وتوعية المجتمع ضد مخاطرها.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17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4- المركز الوطني للأمن السيبراني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مؤسسة حكومية تهدف إلى بناء منظومة فعّالة للأمن السيبراني على المستوى الوطني وتطويرها وتنظيمها، لحماية المملكة من تهديدات الفضاء السيبراني.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br>
              <a:rPr lang="ar-JO" dirty="0"/>
            </a:br>
            <a:r>
              <a:rPr lang="ar-JO" sz="6700" dirty="0"/>
              <a:t>الأخلاق</a:t>
            </a:r>
            <a:endParaRPr lang="en-US" sz="6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تلزم الإنسان أن يسلك على نحو معين؛ وفقا لمنظومة من المثل العليا والقيم الرفيعة.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6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أمثلة على الأخلاق العليا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1- الإحسان إلى الفقراء.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2- مساعدة الضعفاء والمحتاجين.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3- الإيثار.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4- الإخلاص في القول والعمل.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6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أمثلة الأخلاق الدنيا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1- القتل.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2- السرقة.</a:t>
            </a:r>
          </a:p>
          <a:p>
            <a:pPr algn="r" rtl="1"/>
            <a:endParaRPr lang="ar-JO" dirty="0"/>
          </a:p>
          <a:p>
            <a:pPr algn="r" rtl="1"/>
            <a:r>
              <a:rPr lang="ar-JO"/>
              <a:t>3- الغش</a:t>
            </a:r>
            <a:r>
              <a:rPr lang="ar-JO" dirty="0"/>
              <a:t>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4- الغيبة والنميمة.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8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أهمية الأخلاق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1- نشر الأمن والأمان بين أفراد المجتمع.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2- تنمية الألفة والمحبة بين الناس.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3- تفعيل ثقافة البذل والعطاء بين أفراد المجتمع.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1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اغتيال الشخصية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مجموعة الأفعال المتتابعة والمستمرة التي تستهدف مكانة الشخص، واحترام الآخرين له، عبر اختلاق الأكاذيب والافتراءات، أو تشويه الحقائق حوله.</a:t>
            </a:r>
          </a:p>
          <a:p>
            <a:pPr algn="r" rtl="1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786169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خطاب الكراهية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كلُّ قول أو فعل من شأنِهِ إثارة الفتنة أو النعرات الدينية أو الطائفية أو العرقية أو الإقليمية أو التمييز بين الأفراد أو الجماعات.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3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المؤسسات الوطنية لضمان النزاهة ومكافحة الفساد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1- ديوان المحاسبة.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2- هيئة النزاهة ومكافحة الفساد.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3- وحدة مكافحة الجرائم الإلكترونية.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4- المركز الوطني للأمن السيبراني.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780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504056"/>
          </a:xfrm>
        </p:spPr>
        <p:txBody>
          <a:bodyPr>
            <a:normAutofit fontScale="90000"/>
          </a:bodyPr>
          <a:lstStyle/>
          <a:p>
            <a:pPr algn="ctr" rtl="1"/>
            <a:br>
              <a:rPr lang="ar-JO" dirty="0"/>
            </a:br>
            <a:br>
              <a:rPr lang="ar-JO" dirty="0"/>
            </a:br>
            <a:r>
              <a:rPr lang="ar-JO" dirty="0"/>
              <a:t>1- ديوان المحاسبة.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أنشئ ديوان المحاسبة عام 1952م؛ المراقبة إيرادات الدولة ونفقاتها وطرائق صرفها، عن طريق تقديم تقرير سنوي إلى مجلس النواب عن المخالفات المرتكبة.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95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308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Constantia</vt:lpstr>
      <vt:lpstr>Traditional Arabic</vt:lpstr>
      <vt:lpstr>Wingdings 2</vt:lpstr>
      <vt:lpstr>Flow</vt:lpstr>
      <vt:lpstr>الدرس الخامس</vt:lpstr>
      <vt:lpstr> الأخلاق</vt:lpstr>
      <vt:lpstr>أمثلة على الأخلاق العليا</vt:lpstr>
      <vt:lpstr>أمثلة الأخلاق الدنيا</vt:lpstr>
      <vt:lpstr>أهمية الأخلاق</vt:lpstr>
      <vt:lpstr>اغتيال الشخصية</vt:lpstr>
      <vt:lpstr>خطاب الكراهية</vt:lpstr>
      <vt:lpstr>المؤسسات الوطنية لضمان النزاهة ومكافحة الفساد</vt:lpstr>
      <vt:lpstr>  1- ديوان المحاسبة. </vt:lpstr>
      <vt:lpstr>2- هيئة النزاهة ومكافحة الفساد. </vt:lpstr>
      <vt:lpstr>3- وحدة مكافحة الجرائم الإلكترونية. </vt:lpstr>
      <vt:lpstr>4- المركز الوطني للأمن السيبراني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الخامس</dc:title>
  <dc:creator>sawal</dc:creator>
  <cp:lastModifiedBy>ahmad alhossain</cp:lastModifiedBy>
  <cp:revision>8</cp:revision>
  <dcterms:created xsi:type="dcterms:W3CDTF">2023-11-26T08:19:54Z</dcterms:created>
  <dcterms:modified xsi:type="dcterms:W3CDTF">2024-08-27T14:12:31Z</dcterms:modified>
</cp:coreProperties>
</file>